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99CC"/>
    <a:srgbClr val="66FFFF"/>
    <a:srgbClr val="CCFFFF"/>
    <a:srgbClr val="75D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73" autoAdjust="0"/>
    <p:restoredTop sz="94660"/>
  </p:normalViewPr>
  <p:slideViewPr>
    <p:cSldViewPr snapToGrid="0">
      <p:cViewPr varScale="1">
        <p:scale>
          <a:sx n="73" d="100"/>
          <a:sy n="73" d="100"/>
        </p:scale>
        <p:origin x="30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B102-1A5C-48B4-A100-D27BDB0B66A6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882C9-F659-446E-9B95-8EB6D410B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7214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B102-1A5C-48B4-A100-D27BDB0B66A6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882C9-F659-446E-9B95-8EB6D410B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223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B102-1A5C-48B4-A100-D27BDB0B66A6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882C9-F659-446E-9B95-8EB6D410B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657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B102-1A5C-48B4-A100-D27BDB0B66A6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882C9-F659-446E-9B95-8EB6D410B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5675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B102-1A5C-48B4-A100-D27BDB0B66A6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882C9-F659-446E-9B95-8EB6D410B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485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B102-1A5C-48B4-A100-D27BDB0B66A6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882C9-F659-446E-9B95-8EB6D410B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09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B102-1A5C-48B4-A100-D27BDB0B66A6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882C9-F659-446E-9B95-8EB6D410B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7054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B102-1A5C-48B4-A100-D27BDB0B66A6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882C9-F659-446E-9B95-8EB6D410B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7833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B102-1A5C-48B4-A100-D27BDB0B66A6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882C9-F659-446E-9B95-8EB6D410B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3451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B102-1A5C-48B4-A100-D27BDB0B66A6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882C9-F659-446E-9B95-8EB6D410B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79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B102-1A5C-48B4-A100-D27BDB0B66A6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882C9-F659-446E-9B95-8EB6D410B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5905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4B102-1A5C-48B4-A100-D27BDB0B66A6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882C9-F659-446E-9B95-8EB6D410B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5066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8F7081F-0BE7-D0A6-3FEF-FF18A0E9E847}"/>
              </a:ext>
            </a:extLst>
          </p:cNvPr>
          <p:cNvSpPr txBox="1"/>
          <p:nvPr/>
        </p:nvSpPr>
        <p:spPr>
          <a:xfrm>
            <a:off x="406400" y="218460"/>
            <a:ext cx="48782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締切　</a:t>
            </a:r>
            <a:r>
              <a:rPr kumimoji="1" lang="en-US" altLang="ja-JP" sz="2800" b="1" dirty="0"/>
              <a:t>2025</a:t>
            </a:r>
            <a:r>
              <a:rPr kumimoji="1" lang="ja-JP" altLang="en-US" sz="2800" b="1" dirty="0"/>
              <a:t>年</a:t>
            </a:r>
            <a:r>
              <a:rPr kumimoji="1" lang="en-US" altLang="ja-JP" sz="2800" b="1" dirty="0"/>
              <a:t>10</a:t>
            </a:r>
            <a:r>
              <a:rPr kumimoji="1" lang="ja-JP" altLang="en-US" sz="2800" b="1" dirty="0"/>
              <a:t>月</a:t>
            </a:r>
            <a:r>
              <a:rPr kumimoji="1" lang="en-US" altLang="ja-JP" sz="2800" b="1" dirty="0"/>
              <a:t>31</a:t>
            </a:r>
            <a:r>
              <a:rPr kumimoji="1" lang="ja-JP" altLang="en-US" sz="2800" b="1" dirty="0"/>
              <a:t>日（金）</a:t>
            </a: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84DEFA42-E5A2-1D8D-A7CA-84B31BDB71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993430"/>
              </p:ext>
            </p:extLst>
          </p:nvPr>
        </p:nvGraphicFramePr>
        <p:xfrm>
          <a:off x="406400" y="701040"/>
          <a:ext cx="6159500" cy="8983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">
                  <a:extLst>
                    <a:ext uri="{9D8B030D-6E8A-4147-A177-3AD203B41FA5}">
                      <a16:colId xmlns:a16="http://schemas.microsoft.com/office/drawing/2014/main" val="1512802650"/>
                    </a:ext>
                  </a:extLst>
                </a:gridCol>
                <a:gridCol w="2528307">
                  <a:extLst>
                    <a:ext uri="{9D8B030D-6E8A-4147-A177-3AD203B41FA5}">
                      <a16:colId xmlns:a16="http://schemas.microsoft.com/office/drawing/2014/main" val="3456968801"/>
                    </a:ext>
                  </a:extLst>
                </a:gridCol>
                <a:gridCol w="3242573">
                  <a:extLst>
                    <a:ext uri="{9D8B030D-6E8A-4147-A177-3AD203B41FA5}">
                      <a16:colId xmlns:a16="http://schemas.microsoft.com/office/drawing/2014/main" val="1001053470"/>
                    </a:ext>
                  </a:extLst>
                </a:gridCol>
              </a:tblGrid>
              <a:tr h="336190">
                <a:tc grid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アイデアソン　貴社課題申込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ea"/>
                        </a:rPr>
                        <a:t>企業様の　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n-ea"/>
                        </a:rPr>
                        <a:t>A.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ea"/>
                        </a:rPr>
                        <a:t>困りごとや　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n-ea"/>
                        </a:rPr>
                        <a:t>B.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ea"/>
                        </a:rPr>
                        <a:t>技術・製品を大募集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149834"/>
                  </a:ext>
                </a:extLst>
              </a:tr>
              <a:tr h="400613">
                <a:tc gridSpan="3">
                  <a:txBody>
                    <a:bodyPr/>
                    <a:lstStyle/>
                    <a:p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</a:rPr>
                        <a:t>Step1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　申込（いずれかのコースに〇印）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・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コース　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生産現場やオフィス等での困りごと解決</a:t>
                      </a:r>
                    </a:p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・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コース　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学生視点の新たな製品・サービスのアイデア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0692977"/>
                  </a:ext>
                </a:extLst>
              </a:tr>
              <a:tr h="400613">
                <a:tc gridSpan="3"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企業名：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867012"/>
                  </a:ext>
                </a:extLst>
              </a:tr>
              <a:tr h="2887776">
                <a:tc gridSpan="3"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課題と背景など（自由記載、別紙による添付可能）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383533"/>
                  </a:ext>
                </a:extLst>
              </a:tr>
              <a:tr h="369211">
                <a:tc rowSpan="9"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　企業対応者名　各日２名程度</a:t>
                      </a:r>
                    </a:p>
                  </a:txBody>
                  <a:tcPr vert="eaVert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Step2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　学生がバスで貴社を訪問　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2025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17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日（水）</a:t>
                      </a:r>
                    </a:p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　貴社からの業務内容や、業務課題についての説明者が必要となります。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144068"/>
                  </a:ext>
                </a:extLst>
              </a:tr>
              <a:tr h="400613">
                <a:tc vMerge="1"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役職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氏名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5884288"/>
                  </a:ext>
                </a:extLst>
              </a:tr>
              <a:tr h="400613">
                <a:tc vMerge="1"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役職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氏名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864229"/>
                  </a:ext>
                </a:extLst>
              </a:tr>
              <a:tr h="411265">
                <a:tc vMerge="1"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Step3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　中間報告　（予定日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1/15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（木））</a:t>
                      </a: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　学生から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</a:rPr>
                        <a:t>web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での中間報告、企業の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</a:rPr>
                        <a:t>web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操作者が必要となります。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（社内皆様の視聴可能。）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20770"/>
                  </a:ext>
                </a:extLst>
              </a:tr>
              <a:tr h="400613">
                <a:tc vMerge="1"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役職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氏名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667313"/>
                  </a:ext>
                </a:extLst>
              </a:tr>
              <a:tr h="400613">
                <a:tc vMerge="1"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役職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氏名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244931"/>
                  </a:ext>
                </a:extLst>
              </a:tr>
              <a:tr h="341559">
                <a:tc vMerge="1"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Step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４　プレゼンテーション　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2026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25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日（水）</a:t>
                      </a:r>
                    </a:p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IT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短大を会場として、学生から企業に向けてプレゼンテーション。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　貴社の連絡ご担当者が必要となります。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262770"/>
                  </a:ext>
                </a:extLst>
              </a:tr>
              <a:tr h="400613">
                <a:tc vMerge="1"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役職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氏名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532171"/>
                  </a:ext>
                </a:extLst>
              </a:tr>
              <a:tr h="400613">
                <a:tc vMerge="1"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役職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氏名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9594709"/>
                  </a:ext>
                </a:extLst>
              </a:tr>
              <a:tr h="400613">
                <a:tc gridSpan="3"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申込先：茨城県産業技術イノベーションセンター　新ビジネス支援グループ</a:t>
                      </a: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　　　　茨城県産業技術イノベーション研究会　ビジネスモデル部会　</a:t>
                      </a: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　　　　担当：岡田、石川（章）　　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</a:rPr>
                        <a:t>E-mail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</a:rPr>
                        <a:t>business2@itic.pref.ibaraki.jp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739440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1753957-7EF7-4D1C-4915-A158054E516D}"/>
              </a:ext>
            </a:extLst>
          </p:cNvPr>
          <p:cNvSpPr txBox="1"/>
          <p:nvPr/>
        </p:nvSpPr>
        <p:spPr>
          <a:xfrm>
            <a:off x="5269419" y="718820"/>
            <a:ext cx="1249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b="1" dirty="0"/>
              <a:t>最大３社</a:t>
            </a:r>
          </a:p>
        </p:txBody>
      </p:sp>
    </p:spTree>
    <p:extLst>
      <p:ext uri="{BB962C8B-B14F-4D97-AF65-F5344CB8AC3E}">
        <p14:creationId xmlns:p14="http://schemas.microsoft.com/office/powerpoint/2010/main" val="3555809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1282</TotalTime>
  <Words>250</Words>
  <Application>Microsoft Office PowerPoint</Application>
  <PresentationFormat>A4 210 x 297 mm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R1ProDesk-03</dc:creator>
  <cp:lastModifiedBy>taku ishikawa</cp:lastModifiedBy>
  <cp:revision>56</cp:revision>
  <cp:lastPrinted>2025-09-24T00:54:25Z</cp:lastPrinted>
  <dcterms:created xsi:type="dcterms:W3CDTF">2024-04-17T10:57:55Z</dcterms:created>
  <dcterms:modified xsi:type="dcterms:W3CDTF">2025-09-30T09:15:19Z</dcterms:modified>
</cp:coreProperties>
</file>