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71" r:id="rId5"/>
  </p:sldIdLst>
  <p:sldSz cx="6858000" cy="9906000" type="A4"/>
  <p:notesSz cx="7104063" cy="10234613"/>
  <p:defaultTextStyle>
    <a:defPPr>
      <a:defRPr lang="ja-JP"/>
    </a:defPPr>
    <a:lvl1pPr algn="l" rtl="0" fontAlgn="base">
      <a:spcBef>
        <a:spcPct val="0"/>
      </a:spcBef>
      <a:spcAft>
        <a:spcPct val="0"/>
      </a:spcAft>
      <a:defRPr kumimoji="1" kern="1200">
        <a:solidFill>
          <a:schemeClr val="tx1"/>
        </a:solidFill>
        <a:latin typeface="Calibri"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Calibri"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Calibri"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Calibri"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Calibri" pitchFamily="34" charset="0"/>
        <a:ea typeface="ＭＳ Ｐゴシック" pitchFamily="50" charset="-128"/>
        <a:cs typeface="+mn-cs"/>
      </a:defRPr>
    </a:lvl9pPr>
  </p:defaultTextStyle>
  <p:extLst>
    <p:ext uri="{521415D9-36F7-43E2-AB2F-B90AF26B5E84}">
      <p14:sectionLst xmlns:p14="http://schemas.microsoft.com/office/powerpoint/2010/main">
        <p14:section name="既定のセクション" id="{1C4E402A-A9FA-468D-A299-51BC30E8CFAA}">
          <p14:sldIdLst>
            <p14:sldId id="271"/>
          </p14:sldIdLst>
        </p14:section>
      </p14:sectionLst>
    </p:ext>
    <p:ext uri="{EFAFB233-063F-42B5-8137-9DF3F51BA10A}">
      <p15:sldGuideLst xmlns:p15="http://schemas.microsoft.com/office/powerpoint/2012/main">
        <p15:guide id="1" orient="horz" pos="4254"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ptiplex3020-User" initials="O" lastIdx="4" clrIdx="0">
    <p:extLst>
      <p:ext uri="{19B8F6BF-5375-455C-9EA6-DF929625EA0E}">
        <p15:presenceInfo xmlns:p15="http://schemas.microsoft.com/office/powerpoint/2012/main" userId="Optiplex3020-User" providerId="None"/>
      </p:ext>
    </p:extLst>
  </p:cmAuthor>
  <p:cmAuthor id="2" name="郡司 篤" initials="篤郡" lastIdx="3" clrIdx="1">
    <p:extLst>
      <p:ext uri="{19B8F6BF-5375-455C-9EA6-DF929625EA0E}">
        <p15:presenceInfo xmlns:p15="http://schemas.microsoft.com/office/powerpoint/2012/main" userId="S::Atsushi.Gunji@otsuka-shokai.co.jp::5a4260be-96e0-4a0a-8353-efcb6cdf0fb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7FF"/>
    <a:srgbClr val="FFCCFF"/>
    <a:srgbClr val="FFFFCC"/>
    <a:srgbClr val="0000FF"/>
    <a:srgbClr val="FFFF66"/>
    <a:srgbClr val="0066FF"/>
    <a:srgbClr val="6699FF"/>
    <a:srgbClr val="FF6600"/>
    <a:srgbClr val="757575"/>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742" autoAdjust="0"/>
    <p:restoredTop sz="94660"/>
  </p:normalViewPr>
  <p:slideViewPr>
    <p:cSldViewPr>
      <p:cViewPr varScale="1">
        <p:scale>
          <a:sx n="75" d="100"/>
          <a:sy n="75" d="100"/>
        </p:scale>
        <p:origin x="2112" y="78"/>
      </p:cViewPr>
      <p:guideLst>
        <p:guide orient="horz" pos="4254"/>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9042" cy="512143"/>
          </a:xfrm>
          <a:prstGeom prst="rect">
            <a:avLst/>
          </a:prstGeom>
        </p:spPr>
        <p:txBody>
          <a:bodyPr vert="horz" lIns="95491" tIns="47745" rIns="95491" bIns="47745" rtlCol="0"/>
          <a:lstStyle>
            <a:lvl1pPr algn="l">
              <a:defRPr sz="1300"/>
            </a:lvl1pPr>
          </a:lstStyle>
          <a:p>
            <a:pPr>
              <a:defRPr/>
            </a:pPr>
            <a:endParaRPr lang="ja-JP" altLang="en-US"/>
          </a:p>
        </p:txBody>
      </p:sp>
      <p:sp>
        <p:nvSpPr>
          <p:cNvPr id="3" name="日付プレースホルダー 2"/>
          <p:cNvSpPr>
            <a:spLocks noGrp="1"/>
          </p:cNvSpPr>
          <p:nvPr>
            <p:ph type="dt" idx="1"/>
          </p:nvPr>
        </p:nvSpPr>
        <p:spPr>
          <a:xfrm>
            <a:off x="4023348" y="0"/>
            <a:ext cx="3079040" cy="512143"/>
          </a:xfrm>
          <a:prstGeom prst="rect">
            <a:avLst/>
          </a:prstGeom>
        </p:spPr>
        <p:txBody>
          <a:bodyPr vert="horz" lIns="95491" tIns="47745" rIns="95491" bIns="47745" rtlCol="0"/>
          <a:lstStyle>
            <a:lvl1pPr algn="r">
              <a:defRPr sz="1300"/>
            </a:lvl1pPr>
          </a:lstStyle>
          <a:p>
            <a:pPr>
              <a:defRPr/>
            </a:pPr>
            <a:fld id="{467AD7D1-DE73-4454-8B1C-211877E14452}" type="datetimeFigureOut">
              <a:rPr lang="ja-JP" altLang="en-US"/>
              <a:pPr>
                <a:defRPr/>
              </a:pPr>
              <a:t>2025/12/15</a:t>
            </a:fld>
            <a:endParaRPr lang="ja-JP" altLang="en-US"/>
          </a:p>
        </p:txBody>
      </p:sp>
      <p:sp>
        <p:nvSpPr>
          <p:cNvPr id="4" name="スライド イメージ プレースホルダー 3"/>
          <p:cNvSpPr>
            <a:spLocks noGrp="1" noRot="1" noChangeAspect="1"/>
          </p:cNvSpPr>
          <p:nvPr>
            <p:ph type="sldImg" idx="2"/>
          </p:nvPr>
        </p:nvSpPr>
        <p:spPr>
          <a:xfrm>
            <a:off x="2222500" y="766763"/>
            <a:ext cx="2659063" cy="3838575"/>
          </a:xfrm>
          <a:prstGeom prst="rect">
            <a:avLst/>
          </a:prstGeom>
          <a:noFill/>
          <a:ln w="12700">
            <a:solidFill>
              <a:prstClr val="black"/>
            </a:solidFill>
          </a:ln>
        </p:spPr>
        <p:txBody>
          <a:bodyPr vert="horz" lIns="95491" tIns="47745" rIns="95491" bIns="47745" rtlCol="0" anchor="ctr"/>
          <a:lstStyle/>
          <a:p>
            <a:pPr lvl="0"/>
            <a:endParaRPr lang="ja-JP" altLang="en-US" noProof="0"/>
          </a:p>
        </p:txBody>
      </p:sp>
      <p:sp>
        <p:nvSpPr>
          <p:cNvPr id="5" name="ノート プレースホルダー 4"/>
          <p:cNvSpPr>
            <a:spLocks noGrp="1"/>
          </p:cNvSpPr>
          <p:nvPr>
            <p:ph type="body" sz="quarter" idx="3"/>
          </p:nvPr>
        </p:nvSpPr>
        <p:spPr>
          <a:xfrm>
            <a:off x="709905" y="4861235"/>
            <a:ext cx="5684255" cy="4605988"/>
          </a:xfrm>
          <a:prstGeom prst="rect">
            <a:avLst/>
          </a:prstGeom>
        </p:spPr>
        <p:txBody>
          <a:bodyPr vert="horz" lIns="95491" tIns="47745" rIns="95491" bIns="47745"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0" y="9720824"/>
            <a:ext cx="3079042" cy="512142"/>
          </a:xfrm>
          <a:prstGeom prst="rect">
            <a:avLst/>
          </a:prstGeom>
        </p:spPr>
        <p:txBody>
          <a:bodyPr vert="horz" lIns="95491" tIns="47745" rIns="95491" bIns="47745" rtlCol="0" anchor="b"/>
          <a:lstStyle>
            <a:lvl1pPr algn="l">
              <a:defRPr sz="1300"/>
            </a:lvl1pPr>
          </a:lstStyle>
          <a:p>
            <a:pPr>
              <a:defRPr/>
            </a:pPr>
            <a:endParaRPr lang="ja-JP" altLang="en-US"/>
          </a:p>
        </p:txBody>
      </p:sp>
      <p:sp>
        <p:nvSpPr>
          <p:cNvPr id="7" name="スライド番号プレースホルダー 6"/>
          <p:cNvSpPr>
            <a:spLocks noGrp="1"/>
          </p:cNvSpPr>
          <p:nvPr>
            <p:ph type="sldNum" sz="quarter" idx="5"/>
          </p:nvPr>
        </p:nvSpPr>
        <p:spPr>
          <a:xfrm>
            <a:off x="4023348" y="9720824"/>
            <a:ext cx="3079040" cy="512142"/>
          </a:xfrm>
          <a:prstGeom prst="rect">
            <a:avLst/>
          </a:prstGeom>
        </p:spPr>
        <p:txBody>
          <a:bodyPr vert="horz" lIns="95491" tIns="47745" rIns="95491" bIns="47745" rtlCol="0" anchor="b"/>
          <a:lstStyle>
            <a:lvl1pPr algn="r">
              <a:defRPr sz="1300"/>
            </a:lvl1pPr>
          </a:lstStyle>
          <a:p>
            <a:pPr>
              <a:defRPr/>
            </a:pPr>
            <a:fld id="{9CBC6676-BD2C-4673-95C4-B4E1D8ED1B6F}" type="slidenum">
              <a:rPr lang="ja-JP" altLang="en-US"/>
              <a:pPr>
                <a:defRPr/>
              </a:pPr>
              <a:t>‹#›</a:t>
            </a:fld>
            <a:endParaRPr lang="ja-JP" altLang="en-US"/>
          </a:p>
        </p:txBody>
      </p:sp>
    </p:spTree>
    <p:extLst>
      <p:ext uri="{BB962C8B-B14F-4D97-AF65-F5344CB8AC3E}">
        <p14:creationId xmlns:p14="http://schemas.microsoft.com/office/powerpoint/2010/main" val="35967558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6"/>
            <a:ext cx="5829300" cy="2123369"/>
          </a:xfrm>
        </p:spPr>
        <p:txBody>
          <a:bodyPr/>
          <a:lstStyle/>
          <a:p>
            <a:r>
              <a:rPr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161" indent="0" algn="ctr">
              <a:buNone/>
              <a:defRPr>
                <a:solidFill>
                  <a:schemeClr val="tx1">
                    <a:tint val="75000"/>
                  </a:schemeClr>
                </a:solidFill>
              </a:defRPr>
            </a:lvl2pPr>
            <a:lvl3pPr marL="914324" indent="0" algn="ctr">
              <a:buNone/>
              <a:defRPr>
                <a:solidFill>
                  <a:schemeClr val="tx1">
                    <a:tint val="75000"/>
                  </a:schemeClr>
                </a:solidFill>
              </a:defRPr>
            </a:lvl3pPr>
            <a:lvl4pPr marL="1371485" indent="0" algn="ctr">
              <a:buNone/>
              <a:defRPr>
                <a:solidFill>
                  <a:schemeClr val="tx1">
                    <a:tint val="75000"/>
                  </a:schemeClr>
                </a:solidFill>
              </a:defRPr>
            </a:lvl4pPr>
            <a:lvl5pPr marL="1828647" indent="0" algn="ctr">
              <a:buNone/>
              <a:defRPr>
                <a:solidFill>
                  <a:schemeClr val="tx1">
                    <a:tint val="75000"/>
                  </a:schemeClr>
                </a:solidFill>
              </a:defRPr>
            </a:lvl5pPr>
            <a:lvl6pPr marL="2285809" indent="0" algn="ctr">
              <a:buNone/>
              <a:defRPr>
                <a:solidFill>
                  <a:schemeClr val="tx1">
                    <a:tint val="75000"/>
                  </a:schemeClr>
                </a:solidFill>
              </a:defRPr>
            </a:lvl6pPr>
            <a:lvl7pPr marL="2742970" indent="0" algn="ctr">
              <a:buNone/>
              <a:defRPr>
                <a:solidFill>
                  <a:schemeClr val="tx1">
                    <a:tint val="75000"/>
                  </a:schemeClr>
                </a:solidFill>
              </a:defRPr>
            </a:lvl7pPr>
            <a:lvl8pPr marL="3200132" indent="0" algn="ctr">
              <a:buNone/>
              <a:defRPr>
                <a:solidFill>
                  <a:schemeClr val="tx1">
                    <a:tint val="75000"/>
                  </a:schemeClr>
                </a:solidFill>
              </a:defRPr>
            </a:lvl8pPr>
            <a:lvl9pPr marL="3657293"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9DFB6280-8C08-4094-B39A-E814C8CEB3E1}" type="datetimeFigureOut">
              <a:rPr lang="ja-JP" altLang="en-US"/>
              <a:pPr>
                <a:defRPr/>
              </a:pPr>
              <a:t>2025/12/15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F6C25F69-C6AF-4FA3-AC7F-B63B622302CD}" type="slidenum">
              <a:rPr lang="ja-JP" altLang="en-US"/>
              <a:pPr>
                <a:defRPr/>
              </a:pPr>
              <a:t>‹#›</a:t>
            </a:fld>
            <a:endParaRPr lang="ja-JP" altLang="en-US"/>
          </a:p>
        </p:txBody>
      </p:sp>
    </p:spTree>
    <p:extLst>
      <p:ext uri="{BB962C8B-B14F-4D97-AF65-F5344CB8AC3E}">
        <p14:creationId xmlns:p14="http://schemas.microsoft.com/office/powerpoint/2010/main" val="1456007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C982A076-7DC3-4E44-8412-3D6CD41E43A3}" type="datetimeFigureOut">
              <a:rPr lang="ja-JP" altLang="en-US"/>
              <a:pPr>
                <a:defRPr/>
              </a:pPr>
              <a:t>2025/12/15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BB38B92D-0030-41D2-98DA-F13858145CC5}" type="slidenum">
              <a:rPr lang="ja-JP" altLang="en-US"/>
              <a:pPr>
                <a:defRPr/>
              </a:pPr>
              <a:t>‹#›</a:t>
            </a:fld>
            <a:endParaRPr lang="ja-JP" altLang="en-US"/>
          </a:p>
        </p:txBody>
      </p:sp>
    </p:spTree>
    <p:extLst>
      <p:ext uri="{BB962C8B-B14F-4D97-AF65-F5344CB8AC3E}">
        <p14:creationId xmlns:p14="http://schemas.microsoft.com/office/powerpoint/2010/main" val="2091878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1"/>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342900" y="396701"/>
            <a:ext cx="4514850" cy="845220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52A74064-4A93-4EFF-9B6B-4EC50CBAB6D9}" type="datetimeFigureOut">
              <a:rPr lang="ja-JP" altLang="en-US"/>
              <a:pPr>
                <a:defRPr/>
              </a:pPr>
              <a:t>2025/12/15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A7F3D1E6-B2E8-43F0-B511-252D0C9E7B5F}" type="slidenum">
              <a:rPr lang="ja-JP" altLang="en-US"/>
              <a:pPr>
                <a:defRPr/>
              </a:pPr>
              <a:t>‹#›</a:t>
            </a:fld>
            <a:endParaRPr lang="ja-JP" altLang="en-US"/>
          </a:p>
        </p:txBody>
      </p:sp>
    </p:spTree>
    <p:extLst>
      <p:ext uri="{BB962C8B-B14F-4D97-AF65-F5344CB8AC3E}">
        <p14:creationId xmlns:p14="http://schemas.microsoft.com/office/powerpoint/2010/main" val="1639109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56940391-8964-41F1-B363-A2B12A45A98C}" type="datetimeFigureOut">
              <a:rPr lang="ja-JP" altLang="en-US"/>
              <a:pPr>
                <a:defRPr/>
              </a:pPr>
              <a:t>2025/12/15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251849A5-7845-41C2-8487-A05E6081A1C1}" type="slidenum">
              <a:rPr lang="ja-JP" altLang="en-US"/>
              <a:pPr>
                <a:defRPr/>
              </a:pPr>
              <a:t>‹#›</a:t>
            </a:fld>
            <a:endParaRPr lang="ja-JP" altLang="en-US"/>
          </a:p>
        </p:txBody>
      </p:sp>
    </p:spTree>
    <p:extLst>
      <p:ext uri="{BB962C8B-B14F-4D97-AF65-F5344CB8AC3E}">
        <p14:creationId xmlns:p14="http://schemas.microsoft.com/office/powerpoint/2010/main" val="3618442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4"/>
            <a:ext cx="5829300" cy="1967442"/>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541735" y="4198587"/>
            <a:ext cx="5829300" cy="2166935"/>
          </a:xfrm>
        </p:spPr>
        <p:txBody>
          <a:bodyPr anchor="b"/>
          <a:lstStyle>
            <a:lvl1pPr marL="0" indent="0">
              <a:buNone/>
              <a:defRPr sz="2000">
                <a:solidFill>
                  <a:schemeClr val="tx1">
                    <a:tint val="75000"/>
                  </a:schemeClr>
                </a:solidFill>
              </a:defRPr>
            </a:lvl1pPr>
            <a:lvl2pPr marL="457161" indent="0">
              <a:buNone/>
              <a:defRPr sz="1800">
                <a:solidFill>
                  <a:schemeClr val="tx1">
                    <a:tint val="75000"/>
                  </a:schemeClr>
                </a:solidFill>
              </a:defRPr>
            </a:lvl2pPr>
            <a:lvl3pPr marL="914324" indent="0">
              <a:buNone/>
              <a:defRPr sz="1600">
                <a:solidFill>
                  <a:schemeClr val="tx1">
                    <a:tint val="75000"/>
                  </a:schemeClr>
                </a:solidFill>
              </a:defRPr>
            </a:lvl3pPr>
            <a:lvl4pPr marL="1371485" indent="0">
              <a:buNone/>
              <a:defRPr sz="1400">
                <a:solidFill>
                  <a:schemeClr val="tx1">
                    <a:tint val="75000"/>
                  </a:schemeClr>
                </a:solidFill>
              </a:defRPr>
            </a:lvl4pPr>
            <a:lvl5pPr marL="1828647" indent="0">
              <a:buNone/>
              <a:defRPr sz="1400">
                <a:solidFill>
                  <a:schemeClr val="tx1">
                    <a:tint val="75000"/>
                  </a:schemeClr>
                </a:solidFill>
              </a:defRPr>
            </a:lvl5pPr>
            <a:lvl6pPr marL="2285809" indent="0">
              <a:buNone/>
              <a:defRPr sz="1400">
                <a:solidFill>
                  <a:schemeClr val="tx1">
                    <a:tint val="75000"/>
                  </a:schemeClr>
                </a:solidFill>
              </a:defRPr>
            </a:lvl6pPr>
            <a:lvl7pPr marL="2742970" indent="0">
              <a:buNone/>
              <a:defRPr sz="1400">
                <a:solidFill>
                  <a:schemeClr val="tx1">
                    <a:tint val="75000"/>
                  </a:schemeClr>
                </a:solidFill>
              </a:defRPr>
            </a:lvl7pPr>
            <a:lvl8pPr marL="3200132" indent="0">
              <a:buNone/>
              <a:defRPr sz="1400">
                <a:solidFill>
                  <a:schemeClr val="tx1">
                    <a:tint val="75000"/>
                  </a:schemeClr>
                </a:solidFill>
              </a:defRPr>
            </a:lvl8pPr>
            <a:lvl9pPr marL="3657293"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64758722-5C8E-4446-9F1E-849481C90A3B}" type="datetimeFigureOut">
              <a:rPr lang="ja-JP" altLang="en-US"/>
              <a:pPr>
                <a:defRPr/>
              </a:pPr>
              <a:t>2025/12/15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CF47605B-38C1-4ED5-8BD4-B846BE8F8369}" type="slidenum">
              <a:rPr lang="ja-JP" altLang="en-US"/>
              <a:pPr>
                <a:defRPr/>
              </a:pPr>
              <a:t>‹#›</a:t>
            </a:fld>
            <a:endParaRPr lang="ja-JP" altLang="en-US"/>
          </a:p>
        </p:txBody>
      </p:sp>
    </p:spTree>
    <p:extLst>
      <p:ext uri="{BB962C8B-B14F-4D97-AF65-F5344CB8AC3E}">
        <p14:creationId xmlns:p14="http://schemas.microsoft.com/office/powerpoint/2010/main" val="3234491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342900" y="2311402"/>
            <a:ext cx="3028950" cy="6537502"/>
          </a:xfrm>
        </p:spPr>
        <p:txBody>
          <a:bodyPr/>
          <a:lstStyle>
            <a:lvl1pPr>
              <a:defRPr sz="2799"/>
            </a:lvl1pPr>
            <a:lvl2pPr>
              <a:defRPr sz="2401"/>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3486150" y="2311402"/>
            <a:ext cx="3028950" cy="6537502"/>
          </a:xfrm>
        </p:spPr>
        <p:txBody>
          <a:bodyPr/>
          <a:lstStyle>
            <a:lvl1pPr>
              <a:defRPr sz="2799"/>
            </a:lvl1pPr>
            <a:lvl2pPr>
              <a:defRPr sz="2401"/>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6FB2E0F3-BE65-4D9D-B8FE-DB6A9BC366B7}" type="datetimeFigureOut">
              <a:rPr lang="ja-JP" altLang="en-US"/>
              <a:pPr>
                <a:defRPr/>
              </a:pPr>
              <a:t>2025/12/15</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DEB77434-0028-415F-92D2-9840A95067D6}" type="slidenum">
              <a:rPr lang="ja-JP" altLang="en-US"/>
              <a:pPr>
                <a:defRPr/>
              </a:pPr>
              <a:t>‹#›</a:t>
            </a:fld>
            <a:endParaRPr lang="ja-JP" altLang="en-US"/>
          </a:p>
        </p:txBody>
      </p:sp>
    </p:spTree>
    <p:extLst>
      <p:ext uri="{BB962C8B-B14F-4D97-AF65-F5344CB8AC3E}">
        <p14:creationId xmlns:p14="http://schemas.microsoft.com/office/powerpoint/2010/main" val="686441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342901" y="2217385"/>
            <a:ext cx="3030141" cy="924101"/>
          </a:xfrm>
        </p:spPr>
        <p:txBody>
          <a:bodyPr anchor="b"/>
          <a:lstStyle>
            <a:lvl1pPr marL="0" indent="0">
              <a:buNone/>
              <a:defRPr sz="2401" b="1"/>
            </a:lvl1pPr>
            <a:lvl2pPr marL="457161" indent="0">
              <a:buNone/>
              <a:defRPr sz="2000" b="1"/>
            </a:lvl2pPr>
            <a:lvl3pPr marL="914324" indent="0">
              <a:buNone/>
              <a:defRPr sz="1800" b="1"/>
            </a:lvl3pPr>
            <a:lvl4pPr marL="1371485" indent="0">
              <a:buNone/>
              <a:defRPr sz="1600" b="1"/>
            </a:lvl4pPr>
            <a:lvl5pPr marL="1828647" indent="0">
              <a:buNone/>
              <a:defRPr sz="1600" b="1"/>
            </a:lvl5pPr>
            <a:lvl6pPr marL="2285809" indent="0">
              <a:buNone/>
              <a:defRPr sz="1600" b="1"/>
            </a:lvl6pPr>
            <a:lvl7pPr marL="2742970" indent="0">
              <a:buNone/>
              <a:defRPr sz="1600" b="1"/>
            </a:lvl7pPr>
            <a:lvl8pPr marL="3200132" indent="0">
              <a:buNone/>
              <a:defRPr sz="1600" b="1"/>
            </a:lvl8pPr>
            <a:lvl9pPr marL="3657293"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342901" y="3141486"/>
            <a:ext cx="3030141" cy="5707416"/>
          </a:xfrm>
        </p:spPr>
        <p:txBody>
          <a:bodyPr/>
          <a:lstStyle>
            <a:lvl1pPr>
              <a:defRPr sz="2401"/>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3483772" y="2217385"/>
            <a:ext cx="3031331" cy="924101"/>
          </a:xfrm>
        </p:spPr>
        <p:txBody>
          <a:bodyPr anchor="b"/>
          <a:lstStyle>
            <a:lvl1pPr marL="0" indent="0">
              <a:buNone/>
              <a:defRPr sz="2401" b="1"/>
            </a:lvl1pPr>
            <a:lvl2pPr marL="457161" indent="0">
              <a:buNone/>
              <a:defRPr sz="2000" b="1"/>
            </a:lvl2pPr>
            <a:lvl3pPr marL="914324" indent="0">
              <a:buNone/>
              <a:defRPr sz="1800" b="1"/>
            </a:lvl3pPr>
            <a:lvl4pPr marL="1371485" indent="0">
              <a:buNone/>
              <a:defRPr sz="1600" b="1"/>
            </a:lvl4pPr>
            <a:lvl5pPr marL="1828647" indent="0">
              <a:buNone/>
              <a:defRPr sz="1600" b="1"/>
            </a:lvl5pPr>
            <a:lvl6pPr marL="2285809" indent="0">
              <a:buNone/>
              <a:defRPr sz="1600" b="1"/>
            </a:lvl6pPr>
            <a:lvl7pPr marL="2742970" indent="0">
              <a:buNone/>
              <a:defRPr sz="1600" b="1"/>
            </a:lvl7pPr>
            <a:lvl8pPr marL="3200132" indent="0">
              <a:buNone/>
              <a:defRPr sz="1600" b="1"/>
            </a:lvl8pPr>
            <a:lvl9pPr marL="3657293"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3483772" y="3141486"/>
            <a:ext cx="3031331" cy="5707416"/>
          </a:xfrm>
        </p:spPr>
        <p:txBody>
          <a:bodyPr/>
          <a:lstStyle>
            <a:lvl1pPr>
              <a:defRPr sz="2401"/>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1FFF6807-AF0C-4CAD-A686-D11D45FA5972}" type="datetimeFigureOut">
              <a:rPr lang="ja-JP" altLang="en-US"/>
              <a:pPr>
                <a:defRPr/>
              </a:pPr>
              <a:t>2025/12/15</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710EFE1C-298E-473D-8D7C-79E03FFA7CD2}" type="slidenum">
              <a:rPr lang="ja-JP" altLang="en-US"/>
              <a:pPr>
                <a:defRPr/>
              </a:pPr>
              <a:t>‹#›</a:t>
            </a:fld>
            <a:endParaRPr lang="ja-JP" altLang="en-US"/>
          </a:p>
        </p:txBody>
      </p:sp>
    </p:spTree>
    <p:extLst>
      <p:ext uri="{BB962C8B-B14F-4D97-AF65-F5344CB8AC3E}">
        <p14:creationId xmlns:p14="http://schemas.microsoft.com/office/powerpoint/2010/main" val="3069708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66493623-2798-4510-8104-AEB9E4C5F74F}" type="datetimeFigureOut">
              <a:rPr lang="ja-JP" altLang="en-US"/>
              <a:pPr>
                <a:defRPr/>
              </a:pPr>
              <a:t>2025/12/15</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959ADE24-E8AB-4F90-896D-CFA80F8385E8}" type="slidenum">
              <a:rPr lang="ja-JP" altLang="en-US"/>
              <a:pPr>
                <a:defRPr/>
              </a:pPr>
              <a:t>‹#›</a:t>
            </a:fld>
            <a:endParaRPr lang="ja-JP" altLang="en-US"/>
          </a:p>
        </p:txBody>
      </p:sp>
    </p:spTree>
    <p:extLst>
      <p:ext uri="{BB962C8B-B14F-4D97-AF65-F5344CB8AC3E}">
        <p14:creationId xmlns:p14="http://schemas.microsoft.com/office/powerpoint/2010/main" val="2960334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96F9BB99-73EA-47FD-B56D-0421AB2B3DB8}" type="datetimeFigureOut">
              <a:rPr lang="ja-JP" altLang="en-US"/>
              <a:pPr>
                <a:defRPr/>
              </a:pPr>
              <a:t>2025/12/15</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1E3B33FD-FD59-4F19-8CF3-605AF33DF57C}" type="slidenum">
              <a:rPr lang="ja-JP" altLang="en-US"/>
              <a:pPr>
                <a:defRPr/>
              </a:pPr>
              <a:t>‹#›</a:t>
            </a:fld>
            <a:endParaRPr lang="ja-JP" altLang="en-US"/>
          </a:p>
        </p:txBody>
      </p:sp>
    </p:spTree>
    <p:extLst>
      <p:ext uri="{BB962C8B-B14F-4D97-AF65-F5344CB8AC3E}">
        <p14:creationId xmlns:p14="http://schemas.microsoft.com/office/powerpoint/2010/main" val="2248483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7"/>
            <a:ext cx="2256235" cy="1678517"/>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2681288" y="394409"/>
            <a:ext cx="3833813" cy="8454497"/>
          </a:xfrm>
        </p:spPr>
        <p:txBody>
          <a:bodyPr/>
          <a:lstStyle>
            <a:lvl1pPr>
              <a:defRPr sz="3199"/>
            </a:lvl1pPr>
            <a:lvl2pPr>
              <a:defRPr sz="2799"/>
            </a:lvl2pPr>
            <a:lvl3pPr>
              <a:defRPr sz="2401"/>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342901" y="2072924"/>
            <a:ext cx="2256235" cy="6775980"/>
          </a:xfrm>
        </p:spPr>
        <p:txBody>
          <a:bodyPr/>
          <a:lstStyle>
            <a:lvl1pPr marL="0" indent="0">
              <a:buNone/>
              <a:defRPr sz="1400"/>
            </a:lvl1pPr>
            <a:lvl2pPr marL="457161" indent="0">
              <a:buNone/>
              <a:defRPr sz="1200"/>
            </a:lvl2pPr>
            <a:lvl3pPr marL="914324" indent="0">
              <a:buNone/>
              <a:defRPr sz="1000"/>
            </a:lvl3pPr>
            <a:lvl4pPr marL="1371485" indent="0">
              <a:buNone/>
              <a:defRPr sz="900"/>
            </a:lvl4pPr>
            <a:lvl5pPr marL="1828647" indent="0">
              <a:buNone/>
              <a:defRPr sz="900"/>
            </a:lvl5pPr>
            <a:lvl6pPr marL="2285809" indent="0">
              <a:buNone/>
              <a:defRPr sz="900"/>
            </a:lvl6pPr>
            <a:lvl7pPr marL="2742970" indent="0">
              <a:buNone/>
              <a:defRPr sz="900"/>
            </a:lvl7pPr>
            <a:lvl8pPr marL="3200132" indent="0">
              <a:buNone/>
              <a:defRPr sz="900"/>
            </a:lvl8pPr>
            <a:lvl9pPr marL="3657293"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43887D3F-BF20-4537-81DD-80209F1C4C04}" type="datetimeFigureOut">
              <a:rPr lang="ja-JP" altLang="en-US"/>
              <a:pPr>
                <a:defRPr/>
              </a:pPr>
              <a:t>2025/12/15</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99B79B42-130B-4DCF-B76A-16510EA003FC}" type="slidenum">
              <a:rPr lang="ja-JP" altLang="en-US"/>
              <a:pPr>
                <a:defRPr/>
              </a:pPr>
              <a:t>‹#›</a:t>
            </a:fld>
            <a:endParaRPr lang="ja-JP" altLang="en-US"/>
          </a:p>
        </p:txBody>
      </p:sp>
    </p:spTree>
    <p:extLst>
      <p:ext uri="{BB962C8B-B14F-4D97-AF65-F5344CB8AC3E}">
        <p14:creationId xmlns:p14="http://schemas.microsoft.com/office/powerpoint/2010/main" val="3913001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rtlCol="0">
            <a:normAutofit/>
          </a:bodyPr>
          <a:lstStyle>
            <a:lvl1pPr marL="0" indent="0">
              <a:buNone/>
              <a:defRPr sz="3199"/>
            </a:lvl1pPr>
            <a:lvl2pPr marL="457161" indent="0">
              <a:buNone/>
              <a:defRPr sz="2799"/>
            </a:lvl2pPr>
            <a:lvl3pPr marL="914324" indent="0">
              <a:buNone/>
              <a:defRPr sz="2401"/>
            </a:lvl3pPr>
            <a:lvl4pPr marL="1371485" indent="0">
              <a:buNone/>
              <a:defRPr sz="2000"/>
            </a:lvl4pPr>
            <a:lvl5pPr marL="1828647" indent="0">
              <a:buNone/>
              <a:defRPr sz="2000"/>
            </a:lvl5pPr>
            <a:lvl6pPr marL="2285809" indent="0">
              <a:buNone/>
              <a:defRPr sz="2000"/>
            </a:lvl6pPr>
            <a:lvl7pPr marL="2742970" indent="0">
              <a:buNone/>
              <a:defRPr sz="2000"/>
            </a:lvl7pPr>
            <a:lvl8pPr marL="3200132" indent="0">
              <a:buNone/>
              <a:defRPr sz="2000"/>
            </a:lvl8pPr>
            <a:lvl9pPr marL="3657293"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400"/>
            </a:lvl1pPr>
            <a:lvl2pPr marL="457161" indent="0">
              <a:buNone/>
              <a:defRPr sz="1200"/>
            </a:lvl2pPr>
            <a:lvl3pPr marL="914324" indent="0">
              <a:buNone/>
              <a:defRPr sz="1000"/>
            </a:lvl3pPr>
            <a:lvl4pPr marL="1371485" indent="0">
              <a:buNone/>
              <a:defRPr sz="900"/>
            </a:lvl4pPr>
            <a:lvl5pPr marL="1828647" indent="0">
              <a:buNone/>
              <a:defRPr sz="900"/>
            </a:lvl5pPr>
            <a:lvl6pPr marL="2285809" indent="0">
              <a:buNone/>
              <a:defRPr sz="900"/>
            </a:lvl6pPr>
            <a:lvl7pPr marL="2742970" indent="0">
              <a:buNone/>
              <a:defRPr sz="900"/>
            </a:lvl7pPr>
            <a:lvl8pPr marL="3200132" indent="0">
              <a:buNone/>
              <a:defRPr sz="900"/>
            </a:lvl8pPr>
            <a:lvl9pPr marL="3657293"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7ABAE3CF-EDEF-4369-869C-D8C97FB13F92}" type="datetimeFigureOut">
              <a:rPr lang="ja-JP" altLang="en-US"/>
              <a:pPr>
                <a:defRPr/>
              </a:pPr>
              <a:t>2025/12/15</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9CE0190C-CE40-4A2A-BEFF-0F4892C160E5}" type="slidenum">
              <a:rPr lang="ja-JP" altLang="en-US"/>
              <a:pPr>
                <a:defRPr/>
              </a:pPr>
              <a:t>‹#›</a:t>
            </a:fld>
            <a:endParaRPr lang="ja-JP" altLang="en-US"/>
          </a:p>
        </p:txBody>
      </p:sp>
    </p:spTree>
    <p:extLst>
      <p:ext uri="{BB962C8B-B14F-4D97-AF65-F5344CB8AC3E}">
        <p14:creationId xmlns:p14="http://schemas.microsoft.com/office/powerpoint/2010/main" val="4242070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342900" y="396876"/>
            <a:ext cx="6172200" cy="165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342900" y="2311402"/>
            <a:ext cx="6172200" cy="6537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342900" y="9182100"/>
            <a:ext cx="1600200" cy="527050"/>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E01589A9-5A6A-4BAD-AB3F-CF3DB75ED031}" type="datetimeFigureOut">
              <a:rPr lang="ja-JP" altLang="en-US"/>
              <a:pPr>
                <a:defRPr/>
              </a:pPr>
              <a:t>2025/12/15</a:t>
            </a:fld>
            <a:endParaRPr lang="ja-JP" altLang="en-US"/>
          </a:p>
        </p:txBody>
      </p:sp>
      <p:sp>
        <p:nvSpPr>
          <p:cNvPr id="5" name="フッター プレースホルダー 4"/>
          <p:cNvSpPr>
            <a:spLocks noGrp="1"/>
          </p:cNvSpPr>
          <p:nvPr>
            <p:ph type="ftr" sz="quarter" idx="3"/>
          </p:nvPr>
        </p:nvSpPr>
        <p:spPr>
          <a:xfrm>
            <a:off x="2343150" y="9182100"/>
            <a:ext cx="2171700" cy="527050"/>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4914900" y="9182100"/>
            <a:ext cx="1600200" cy="527050"/>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F850908E-6F87-460E-97A4-DFE4F7510952}"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161"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324"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485"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647"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872" indent="-342872" algn="l" rtl="0" eaLnBrk="0" fontAlgn="base" hangingPunct="0">
        <a:spcBef>
          <a:spcPct val="20000"/>
        </a:spcBef>
        <a:spcAft>
          <a:spcPct val="0"/>
        </a:spcAft>
        <a:buFont typeface="Arial" charset="0"/>
        <a:buChar char="•"/>
        <a:defRPr kumimoji="1" sz="3199" kern="1200">
          <a:solidFill>
            <a:schemeClr val="tx1"/>
          </a:solidFill>
          <a:latin typeface="+mn-lt"/>
          <a:ea typeface="+mn-ea"/>
          <a:cs typeface="+mn-cs"/>
        </a:defRPr>
      </a:lvl1pPr>
      <a:lvl2pPr marL="742887" indent="-285725" algn="l" rtl="0" eaLnBrk="0" fontAlgn="base" hangingPunct="0">
        <a:spcBef>
          <a:spcPct val="20000"/>
        </a:spcBef>
        <a:spcAft>
          <a:spcPct val="0"/>
        </a:spcAft>
        <a:buFont typeface="Arial" charset="0"/>
        <a:buChar char="–"/>
        <a:defRPr kumimoji="1" sz="2799" kern="1200">
          <a:solidFill>
            <a:schemeClr val="tx1"/>
          </a:solidFill>
          <a:latin typeface="+mn-lt"/>
          <a:ea typeface="+mn-ea"/>
          <a:cs typeface="+mn-cs"/>
        </a:defRPr>
      </a:lvl2pPr>
      <a:lvl3pPr marL="1142905" indent="-228582" algn="l" rtl="0" eaLnBrk="0" fontAlgn="base" hangingPunct="0">
        <a:spcBef>
          <a:spcPct val="20000"/>
        </a:spcBef>
        <a:spcAft>
          <a:spcPct val="0"/>
        </a:spcAft>
        <a:buFont typeface="Arial" charset="0"/>
        <a:buChar char="•"/>
        <a:defRPr kumimoji="1" sz="2401" kern="1200">
          <a:solidFill>
            <a:schemeClr val="tx1"/>
          </a:solidFill>
          <a:latin typeface="+mn-lt"/>
          <a:ea typeface="+mn-ea"/>
          <a:cs typeface="+mn-cs"/>
        </a:defRPr>
      </a:lvl3pPr>
      <a:lvl4pPr marL="1600064" indent="-228582"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227" indent="-228582"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390" indent="-228582" algn="l" defTabSz="914324"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551" indent="-228582" algn="l" defTabSz="914324"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714" indent="-228582" algn="l" defTabSz="914324"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5874" indent="-228582" algn="l" defTabSz="914324"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324" rtl="0" eaLnBrk="1" latinLnBrk="0" hangingPunct="1">
        <a:defRPr kumimoji="1" sz="1800" kern="1200">
          <a:solidFill>
            <a:schemeClr val="tx1"/>
          </a:solidFill>
          <a:latin typeface="+mn-lt"/>
          <a:ea typeface="+mn-ea"/>
          <a:cs typeface="+mn-cs"/>
        </a:defRPr>
      </a:lvl1pPr>
      <a:lvl2pPr marL="457161" algn="l" defTabSz="914324" rtl="0" eaLnBrk="1" latinLnBrk="0" hangingPunct="1">
        <a:defRPr kumimoji="1" sz="1800" kern="1200">
          <a:solidFill>
            <a:schemeClr val="tx1"/>
          </a:solidFill>
          <a:latin typeface="+mn-lt"/>
          <a:ea typeface="+mn-ea"/>
          <a:cs typeface="+mn-cs"/>
        </a:defRPr>
      </a:lvl2pPr>
      <a:lvl3pPr marL="914324" algn="l" defTabSz="914324" rtl="0" eaLnBrk="1" latinLnBrk="0" hangingPunct="1">
        <a:defRPr kumimoji="1" sz="1800" kern="1200">
          <a:solidFill>
            <a:schemeClr val="tx1"/>
          </a:solidFill>
          <a:latin typeface="+mn-lt"/>
          <a:ea typeface="+mn-ea"/>
          <a:cs typeface="+mn-cs"/>
        </a:defRPr>
      </a:lvl3pPr>
      <a:lvl4pPr marL="1371485" algn="l" defTabSz="914324" rtl="0" eaLnBrk="1" latinLnBrk="0" hangingPunct="1">
        <a:defRPr kumimoji="1" sz="1800" kern="1200">
          <a:solidFill>
            <a:schemeClr val="tx1"/>
          </a:solidFill>
          <a:latin typeface="+mn-lt"/>
          <a:ea typeface="+mn-ea"/>
          <a:cs typeface="+mn-cs"/>
        </a:defRPr>
      </a:lvl4pPr>
      <a:lvl5pPr marL="1828647" algn="l" defTabSz="914324" rtl="0" eaLnBrk="1" latinLnBrk="0" hangingPunct="1">
        <a:defRPr kumimoji="1" sz="1800" kern="1200">
          <a:solidFill>
            <a:schemeClr val="tx1"/>
          </a:solidFill>
          <a:latin typeface="+mn-lt"/>
          <a:ea typeface="+mn-ea"/>
          <a:cs typeface="+mn-cs"/>
        </a:defRPr>
      </a:lvl5pPr>
      <a:lvl6pPr marL="2285809" algn="l" defTabSz="914324" rtl="0" eaLnBrk="1" latinLnBrk="0" hangingPunct="1">
        <a:defRPr kumimoji="1" sz="1800" kern="1200">
          <a:solidFill>
            <a:schemeClr val="tx1"/>
          </a:solidFill>
          <a:latin typeface="+mn-lt"/>
          <a:ea typeface="+mn-ea"/>
          <a:cs typeface="+mn-cs"/>
        </a:defRPr>
      </a:lvl6pPr>
      <a:lvl7pPr marL="2742970" algn="l" defTabSz="914324" rtl="0" eaLnBrk="1" latinLnBrk="0" hangingPunct="1">
        <a:defRPr kumimoji="1" sz="1800" kern="1200">
          <a:solidFill>
            <a:schemeClr val="tx1"/>
          </a:solidFill>
          <a:latin typeface="+mn-lt"/>
          <a:ea typeface="+mn-ea"/>
          <a:cs typeface="+mn-cs"/>
        </a:defRPr>
      </a:lvl7pPr>
      <a:lvl8pPr marL="3200132" algn="l" defTabSz="914324" rtl="0" eaLnBrk="1" latinLnBrk="0" hangingPunct="1">
        <a:defRPr kumimoji="1" sz="1800" kern="1200">
          <a:solidFill>
            <a:schemeClr val="tx1"/>
          </a:solidFill>
          <a:latin typeface="+mn-lt"/>
          <a:ea typeface="+mn-ea"/>
          <a:cs typeface="+mn-cs"/>
        </a:defRPr>
      </a:lvl8pPr>
      <a:lvl9pPr marL="3657293" algn="l" defTabSz="914324"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D7A39FEC-D018-FBAF-BA8C-E4FD291477A5}"/>
              </a:ext>
            </a:extLst>
          </p:cNvPr>
          <p:cNvSpPr txBox="1"/>
          <p:nvPr/>
        </p:nvSpPr>
        <p:spPr>
          <a:xfrm>
            <a:off x="184937" y="2059389"/>
            <a:ext cx="6426940" cy="363626"/>
          </a:xfrm>
          <a:prstGeom prst="rect">
            <a:avLst/>
          </a:prstGeom>
          <a:noFill/>
        </p:spPr>
        <p:txBody>
          <a:bodyPr wrap="square" rtlCol="0">
            <a:spAutoFit/>
          </a:bodyPr>
          <a:lstStyle/>
          <a:p>
            <a:pPr algn="ctr"/>
            <a:r>
              <a:rPr lang="ja-JP" altLang="en-US" sz="1763" b="1" dirty="0">
                <a:solidFill>
                  <a:schemeClr val="tx1">
                    <a:lumMod val="75000"/>
                    <a:lumOff val="25000"/>
                  </a:schemeClr>
                </a:solidFill>
                <a:latin typeface="游ゴシック" panose="020B0400000000000000" pitchFamily="50" charset="-128"/>
                <a:ea typeface="游ゴシック" panose="020B0400000000000000" pitchFamily="50" charset="-128"/>
              </a:rPr>
              <a:t>セミナー申込書</a:t>
            </a:r>
            <a:endParaRPr lang="en-US" altLang="ja-JP" sz="1763" b="1" dirty="0">
              <a:solidFill>
                <a:schemeClr val="tx1">
                  <a:lumMod val="75000"/>
                  <a:lumOff val="25000"/>
                </a:schemeClr>
              </a:solidFill>
              <a:latin typeface="游ゴシック" panose="020B0400000000000000" pitchFamily="50" charset="-128"/>
              <a:ea typeface="游ゴシック" panose="020B0400000000000000" pitchFamily="50" charset="-128"/>
            </a:endParaRPr>
          </a:p>
        </p:txBody>
      </p:sp>
      <p:sp>
        <p:nvSpPr>
          <p:cNvPr id="26" name="Text Box 14">
            <a:extLst>
              <a:ext uri="{FF2B5EF4-FFF2-40B4-BE49-F238E27FC236}">
                <a16:creationId xmlns:a16="http://schemas.microsoft.com/office/drawing/2014/main" id="{5E43E6C6-BB0D-52FA-C6D2-59BB3C18796A}"/>
              </a:ext>
            </a:extLst>
          </p:cNvPr>
          <p:cNvSpPr txBox="1">
            <a:spLocks noChangeArrowheads="1"/>
          </p:cNvSpPr>
          <p:nvPr/>
        </p:nvSpPr>
        <p:spPr bwMode="auto">
          <a:xfrm>
            <a:off x="0" y="7802083"/>
            <a:ext cx="6714982" cy="21036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just" eaLnBrk="1" hangingPunct="1">
              <a:lnSpc>
                <a:spcPct val="150000"/>
              </a:lnSpc>
              <a:spcBef>
                <a:spcPct val="0"/>
              </a:spcBef>
              <a:buNone/>
            </a:pPr>
            <a:r>
              <a:rPr lang="en-US" altLang="ja-JP" sz="1452" dirty="0">
                <a:latin typeface="游ゴシック" panose="020B0400000000000000" pitchFamily="50" charset="-128"/>
                <a:ea typeface="游ゴシック" panose="020B0400000000000000" pitchFamily="50" charset="-128"/>
                <a:cs typeface="メイリオ" panose="020B0604030504040204" pitchFamily="50" charset="-128"/>
              </a:rPr>
              <a:t>【</a:t>
            </a:r>
            <a:r>
              <a:rPr lang="ja-JP" altLang="en-US" sz="1452" dirty="0">
                <a:latin typeface="游ゴシック" panose="020B0400000000000000" pitchFamily="50" charset="-128"/>
                <a:ea typeface="游ゴシック" panose="020B0400000000000000" pitchFamily="50" charset="-128"/>
                <a:cs typeface="メイリオ" panose="020B0604030504040204" pitchFamily="50" charset="-128"/>
              </a:rPr>
              <a:t>お問合せ先</a:t>
            </a:r>
            <a:r>
              <a:rPr lang="en-US" altLang="ja-JP" sz="1452" dirty="0">
                <a:latin typeface="游ゴシック" panose="020B0400000000000000" pitchFamily="50" charset="-128"/>
                <a:ea typeface="游ゴシック" panose="020B0400000000000000" pitchFamily="50" charset="-128"/>
                <a:cs typeface="メイリオ" panose="020B0604030504040204" pitchFamily="50" charset="-128"/>
              </a:rPr>
              <a:t>】</a:t>
            </a:r>
          </a:p>
          <a:p>
            <a:pPr algn="just" eaLnBrk="1" hangingPunct="1">
              <a:lnSpc>
                <a:spcPct val="150000"/>
              </a:lnSpc>
              <a:spcBef>
                <a:spcPct val="0"/>
              </a:spcBef>
              <a:buNone/>
            </a:pPr>
            <a:r>
              <a:rPr lang="ja-JP" altLang="en-US" sz="1452" dirty="0">
                <a:latin typeface="游ゴシック" panose="020B0400000000000000" pitchFamily="50" charset="-128"/>
                <a:ea typeface="游ゴシック" panose="020B0400000000000000" pitchFamily="50" charset="-128"/>
                <a:cs typeface="メイリオ" panose="020B0604030504040204" pitchFamily="50" charset="-128"/>
              </a:rPr>
              <a:t>　茨城県産業技術イノベーション研究会　機械・電子応用技術部会事務局</a:t>
            </a:r>
            <a:endParaRPr lang="en-US" altLang="ja-JP" sz="1452" dirty="0">
              <a:latin typeface="游ゴシック" panose="020B0400000000000000" pitchFamily="50" charset="-128"/>
              <a:ea typeface="游ゴシック" panose="020B0400000000000000" pitchFamily="50" charset="-128"/>
              <a:cs typeface="メイリオ" panose="020B0604030504040204" pitchFamily="50" charset="-128"/>
            </a:endParaRPr>
          </a:p>
          <a:p>
            <a:pPr algn="just" eaLnBrk="1" hangingPunct="1">
              <a:lnSpc>
                <a:spcPct val="150000"/>
              </a:lnSpc>
              <a:spcBef>
                <a:spcPct val="0"/>
              </a:spcBef>
              <a:buNone/>
            </a:pPr>
            <a:r>
              <a:rPr lang="ja-JP" altLang="en-US" sz="1452" dirty="0">
                <a:latin typeface="游ゴシック" panose="020B0400000000000000" pitchFamily="50" charset="-128"/>
                <a:ea typeface="游ゴシック" panose="020B0400000000000000" pitchFamily="50" charset="-128"/>
                <a:cs typeface="メイリオ" panose="020B0604030504040204" pitchFamily="50" charset="-128"/>
              </a:rPr>
              <a:t>　（茨城県産業技術イノベーションセンター内）</a:t>
            </a:r>
            <a:endParaRPr lang="en-US" altLang="ja-JP" sz="1452" dirty="0">
              <a:latin typeface="游ゴシック" panose="020B0400000000000000" pitchFamily="50" charset="-128"/>
              <a:ea typeface="游ゴシック" panose="020B0400000000000000" pitchFamily="50" charset="-128"/>
              <a:cs typeface="メイリオ" panose="020B0604030504040204" pitchFamily="50" charset="-128"/>
            </a:endParaRPr>
          </a:p>
          <a:p>
            <a:pPr algn="just" eaLnBrk="1" hangingPunct="1">
              <a:lnSpc>
                <a:spcPct val="150000"/>
              </a:lnSpc>
              <a:spcBef>
                <a:spcPct val="0"/>
              </a:spcBef>
              <a:buNone/>
            </a:pPr>
            <a:r>
              <a:rPr lang="ja-JP" altLang="en-US" sz="1452" dirty="0">
                <a:latin typeface="游ゴシック" panose="020B0400000000000000" pitchFamily="50" charset="-128"/>
                <a:ea typeface="游ゴシック" panose="020B0400000000000000" pitchFamily="50" charset="-128"/>
                <a:cs typeface="メイリオ" panose="020B0604030504040204" pitchFamily="50" charset="-128"/>
              </a:rPr>
              <a:t>　</a:t>
            </a:r>
            <a:r>
              <a:rPr lang="en-US" altLang="ja-JP" sz="1452" dirty="0">
                <a:latin typeface="游ゴシック" panose="020B0400000000000000" pitchFamily="50" charset="-128"/>
                <a:ea typeface="游ゴシック" panose="020B0400000000000000" pitchFamily="50" charset="-128"/>
                <a:cs typeface="メイリオ" panose="020B0604030504040204" pitchFamily="50" charset="-128"/>
              </a:rPr>
              <a:t>TEL</a:t>
            </a:r>
            <a:r>
              <a:rPr lang="ja-JP" altLang="en-US" sz="1452" dirty="0">
                <a:latin typeface="游ゴシック" panose="020B0400000000000000" pitchFamily="50" charset="-128"/>
                <a:ea typeface="游ゴシック" panose="020B0400000000000000" pitchFamily="50" charset="-128"/>
                <a:cs typeface="メイリオ" panose="020B0604030504040204" pitchFamily="50" charset="-128"/>
              </a:rPr>
              <a:t>：０２９－２９３－７２１３　　　</a:t>
            </a:r>
            <a:r>
              <a:rPr lang="en-US" altLang="ja-JP" sz="1452" dirty="0">
                <a:latin typeface="游ゴシック" panose="020B0400000000000000" pitchFamily="50" charset="-128"/>
                <a:ea typeface="游ゴシック" panose="020B0400000000000000" pitchFamily="50" charset="-128"/>
                <a:cs typeface="メイリオ" panose="020B0604030504040204" pitchFamily="50" charset="-128"/>
              </a:rPr>
              <a:t>FAX</a:t>
            </a:r>
            <a:r>
              <a:rPr lang="ja-JP" altLang="en-US" sz="1452" dirty="0">
                <a:latin typeface="游ゴシック" panose="020B0400000000000000" pitchFamily="50" charset="-128"/>
                <a:ea typeface="游ゴシック" panose="020B0400000000000000" pitchFamily="50" charset="-128"/>
                <a:cs typeface="メイリオ" panose="020B0604030504040204" pitchFamily="50" charset="-128"/>
              </a:rPr>
              <a:t>：０２９－２９３－８０２９</a:t>
            </a:r>
            <a:endParaRPr lang="en-US" altLang="ja-JP" sz="1452" dirty="0">
              <a:latin typeface="游ゴシック" panose="020B0400000000000000" pitchFamily="50" charset="-128"/>
              <a:ea typeface="游ゴシック" panose="020B0400000000000000" pitchFamily="50" charset="-128"/>
              <a:cs typeface="メイリオ" panose="020B0604030504040204" pitchFamily="50" charset="-128"/>
            </a:endParaRPr>
          </a:p>
          <a:p>
            <a:pPr algn="just" eaLnBrk="1" hangingPunct="1">
              <a:lnSpc>
                <a:spcPct val="150000"/>
              </a:lnSpc>
              <a:spcBef>
                <a:spcPct val="0"/>
              </a:spcBef>
              <a:buNone/>
            </a:pPr>
            <a:r>
              <a:rPr lang="ja-JP" altLang="en-US" sz="1452" dirty="0">
                <a:latin typeface="游ゴシック" panose="020B0400000000000000" pitchFamily="50" charset="-128"/>
                <a:ea typeface="游ゴシック" panose="020B0400000000000000" pitchFamily="50" charset="-128"/>
              </a:rPr>
              <a:t>　ホームページ　</a:t>
            </a:r>
            <a:r>
              <a:rPr lang="en-US" altLang="ja-JP" sz="1452" dirty="0">
                <a:latin typeface="游ゴシック" panose="020B0400000000000000" pitchFamily="50" charset="-128"/>
                <a:ea typeface="游ゴシック" panose="020B0400000000000000" pitchFamily="50" charset="-128"/>
              </a:rPr>
              <a:t>http://ibaraki-tec.com/</a:t>
            </a:r>
          </a:p>
          <a:p>
            <a:pPr algn="just" eaLnBrk="1" hangingPunct="1">
              <a:lnSpc>
                <a:spcPct val="150000"/>
              </a:lnSpc>
              <a:spcBef>
                <a:spcPct val="0"/>
              </a:spcBef>
              <a:buNone/>
            </a:pPr>
            <a:r>
              <a:rPr lang="ja-JP" altLang="en-US" sz="1452" dirty="0">
                <a:latin typeface="游ゴシック" panose="020B0400000000000000" pitchFamily="50" charset="-128"/>
                <a:ea typeface="游ゴシック" panose="020B0400000000000000" pitchFamily="50" charset="-128"/>
                <a:cs typeface="メイリオ" panose="020B0604030504040204" pitchFamily="50" charset="-128"/>
              </a:rPr>
              <a:t>　</a:t>
            </a:r>
            <a:r>
              <a:rPr lang="en-US" altLang="ja-JP" sz="1452" dirty="0">
                <a:latin typeface="游ゴシック" panose="020B0400000000000000" pitchFamily="50" charset="-128"/>
                <a:ea typeface="游ゴシック" panose="020B0400000000000000" pitchFamily="50" charset="-128"/>
                <a:cs typeface="メイリオ" panose="020B0604030504040204" pitchFamily="50" charset="-128"/>
              </a:rPr>
              <a:t>Mail</a:t>
            </a:r>
            <a:r>
              <a:rPr lang="ja-JP" altLang="en-US" sz="1452" dirty="0">
                <a:latin typeface="游ゴシック" panose="020B0400000000000000" pitchFamily="50" charset="-128"/>
                <a:ea typeface="游ゴシック" panose="020B0400000000000000" pitchFamily="50" charset="-128"/>
                <a:cs typeface="メイリオ" panose="020B0604030504040204" pitchFamily="50" charset="-128"/>
              </a:rPr>
              <a:t>：</a:t>
            </a:r>
            <a:r>
              <a:rPr lang="en-US" altLang="ja-JP" sz="1452" dirty="0">
                <a:latin typeface="游ゴシック" panose="020B0400000000000000" pitchFamily="50" charset="-128"/>
                <a:ea typeface="游ゴシック" panose="020B0400000000000000" pitchFamily="50" charset="-128"/>
                <a:cs typeface="メイリオ" panose="020B0604030504040204" pitchFamily="50" charset="-128"/>
              </a:rPr>
              <a:t>it_material2@itic.pref.ibaraki.jp</a:t>
            </a:r>
            <a:r>
              <a:rPr lang="ja-JP" altLang="en-US" sz="1452" dirty="0">
                <a:latin typeface="游ゴシック" panose="020B0400000000000000" pitchFamily="50" charset="-128"/>
                <a:ea typeface="游ゴシック" panose="020B0400000000000000" pitchFamily="50" charset="-128"/>
                <a:cs typeface="メイリオ" panose="020B0604030504040204" pitchFamily="50" charset="-128"/>
              </a:rPr>
              <a:t>　担当：</a:t>
            </a:r>
            <a:r>
              <a:rPr lang="ja-JP" altLang="en-US" sz="1452" dirty="0">
                <a:solidFill>
                  <a:srgbClr val="1D1C1D"/>
                </a:solidFill>
                <a:latin typeface="游ゴシック" panose="020B0400000000000000" pitchFamily="50" charset="-128"/>
                <a:ea typeface="游ゴシック" panose="020B0400000000000000" pitchFamily="50" charset="-128"/>
              </a:rPr>
              <a:t>青木</a:t>
            </a:r>
            <a:endParaRPr lang="ja-JP" altLang="en-US" sz="1452" dirty="0">
              <a:latin typeface="游ゴシック" panose="020B0400000000000000" pitchFamily="50" charset="-128"/>
              <a:ea typeface="游ゴシック" panose="020B0400000000000000" pitchFamily="50" charset="-128"/>
              <a:cs typeface="メイリオ" panose="020B0604030504040204" pitchFamily="50" charset="-128"/>
            </a:endParaRPr>
          </a:p>
        </p:txBody>
      </p:sp>
      <p:cxnSp>
        <p:nvCxnSpPr>
          <p:cNvPr id="34" name="直線コネクタ 33">
            <a:extLst>
              <a:ext uri="{FF2B5EF4-FFF2-40B4-BE49-F238E27FC236}">
                <a16:creationId xmlns:a16="http://schemas.microsoft.com/office/drawing/2014/main" id="{C381CB07-F634-15FF-20C0-38A5E5795BFC}"/>
              </a:ext>
            </a:extLst>
          </p:cNvPr>
          <p:cNvCxnSpPr>
            <a:cxnSpLocks/>
          </p:cNvCxnSpPr>
          <p:nvPr/>
        </p:nvCxnSpPr>
        <p:spPr>
          <a:xfrm>
            <a:off x="184937" y="6519056"/>
            <a:ext cx="642694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C782C08E-0625-E4BD-F318-143700DD8C8B}"/>
              </a:ext>
            </a:extLst>
          </p:cNvPr>
          <p:cNvSpPr txBox="1"/>
          <p:nvPr/>
        </p:nvSpPr>
        <p:spPr>
          <a:xfrm>
            <a:off x="324731" y="7554141"/>
            <a:ext cx="6287146" cy="279179"/>
          </a:xfrm>
          <a:prstGeom prst="rect">
            <a:avLst/>
          </a:prstGeom>
          <a:solidFill>
            <a:schemeClr val="bg1">
              <a:alpha val="70000"/>
            </a:schemeClr>
          </a:solidFill>
        </p:spPr>
        <p:txBody>
          <a:bodyPr wrap="square" lIns="0" tIns="0" rIns="0" bIns="0" rtlCol="0">
            <a:spAutoFit/>
          </a:bodyPr>
          <a:lstStyle/>
          <a:p>
            <a:r>
              <a:rPr lang="ja-JP" altLang="en-US" sz="1814" b="1" dirty="0">
                <a:latin typeface="游ゴシック" panose="020B0400000000000000" pitchFamily="50" charset="-128"/>
                <a:ea typeface="游ゴシック" panose="020B0400000000000000" pitchFamily="50" charset="-128"/>
              </a:rPr>
              <a:t>申し込みメールアドレス：</a:t>
            </a:r>
            <a:r>
              <a:rPr lang="en-US" altLang="ja-JP" sz="1814" b="1" dirty="0">
                <a:latin typeface="游ゴシック" panose="020B0400000000000000" pitchFamily="50" charset="-128"/>
              </a:rPr>
              <a:t>it_material2@itic.pref.ibaraki.jp</a:t>
            </a:r>
            <a:endParaRPr lang="en-US" altLang="ja-JP" sz="1814" b="1" dirty="0">
              <a:latin typeface="游ゴシック" panose="020B0400000000000000" pitchFamily="50" charset="-128"/>
              <a:ea typeface="游ゴシック" panose="020B0400000000000000" pitchFamily="50" charset="-128"/>
            </a:endParaRPr>
          </a:p>
        </p:txBody>
      </p:sp>
      <p:cxnSp>
        <p:nvCxnSpPr>
          <p:cNvPr id="36" name="直線コネクタ 35">
            <a:extLst>
              <a:ext uri="{FF2B5EF4-FFF2-40B4-BE49-F238E27FC236}">
                <a16:creationId xmlns:a16="http://schemas.microsoft.com/office/drawing/2014/main" id="{B6767D86-E9BE-3764-67BE-DC2A68A15191}"/>
              </a:ext>
            </a:extLst>
          </p:cNvPr>
          <p:cNvCxnSpPr>
            <a:cxnSpLocks/>
          </p:cNvCxnSpPr>
          <p:nvPr/>
        </p:nvCxnSpPr>
        <p:spPr>
          <a:xfrm>
            <a:off x="184937" y="1928664"/>
            <a:ext cx="642694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Text Box 10">
            <a:extLst>
              <a:ext uri="{FF2B5EF4-FFF2-40B4-BE49-F238E27FC236}">
                <a16:creationId xmlns:a16="http://schemas.microsoft.com/office/drawing/2014/main" id="{B6810DDB-4009-657B-E865-1B6F4C25EA9A}"/>
              </a:ext>
            </a:extLst>
          </p:cNvPr>
          <p:cNvSpPr txBox="1">
            <a:spLocks noChangeArrowheads="1"/>
          </p:cNvSpPr>
          <p:nvPr/>
        </p:nvSpPr>
        <p:spPr bwMode="auto">
          <a:xfrm>
            <a:off x="1262601" y="845638"/>
            <a:ext cx="433279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lIns="0" tIns="0" rIns="0" bIns="0">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spcBef>
                <a:spcPts val="0"/>
              </a:spcBef>
              <a:buNone/>
            </a:pPr>
            <a:r>
              <a:rPr lang="ja-JP" altLang="en-US" sz="2000" b="1" dirty="0">
                <a:latin typeface="游ゴシック" panose="020B0400000000000000" pitchFamily="50" charset="-128"/>
                <a:ea typeface="游ゴシック" panose="020B0400000000000000" pitchFamily="50" charset="-128"/>
              </a:rPr>
              <a:t>明日から使える</a:t>
            </a:r>
            <a:r>
              <a:rPr lang="en-US" altLang="ja-JP" sz="2000" b="1" dirty="0">
                <a:latin typeface="游ゴシック" panose="020B0400000000000000" pitchFamily="50" charset="-128"/>
                <a:ea typeface="游ゴシック" panose="020B0400000000000000" pitchFamily="50" charset="-128"/>
              </a:rPr>
              <a:t>『AI』</a:t>
            </a:r>
            <a:r>
              <a:rPr lang="ja-JP" altLang="en-US" sz="2000" b="1" dirty="0">
                <a:latin typeface="游ゴシック" panose="020B0400000000000000" pitchFamily="50" charset="-128"/>
                <a:ea typeface="游ゴシック" panose="020B0400000000000000" pitchFamily="50" charset="-128"/>
              </a:rPr>
              <a:t>活用セミナー</a:t>
            </a:r>
            <a:endParaRPr lang="ja-JP" altLang="en-US" sz="2400" b="1" dirty="0">
              <a:latin typeface="游ゴシック" panose="020B0400000000000000" pitchFamily="50" charset="-128"/>
              <a:ea typeface="游ゴシック" panose="020B0400000000000000" pitchFamily="50" charset="-128"/>
            </a:endParaRPr>
          </a:p>
        </p:txBody>
      </p:sp>
      <p:sp>
        <p:nvSpPr>
          <p:cNvPr id="38" name="Text Box 13">
            <a:extLst>
              <a:ext uri="{FF2B5EF4-FFF2-40B4-BE49-F238E27FC236}">
                <a16:creationId xmlns:a16="http://schemas.microsoft.com/office/drawing/2014/main" id="{413D5B4C-B373-9D99-01B4-A6E8CA4EA725}"/>
              </a:ext>
            </a:extLst>
          </p:cNvPr>
          <p:cNvSpPr txBox="1">
            <a:spLocks noChangeArrowheads="1"/>
          </p:cNvSpPr>
          <p:nvPr/>
        </p:nvSpPr>
        <p:spPr bwMode="auto">
          <a:xfrm>
            <a:off x="1291780" y="362262"/>
            <a:ext cx="2962193" cy="3908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270" b="1" dirty="0">
                <a:latin typeface="游ゴシック" panose="020B0400000000000000" pitchFamily="50" charset="-128"/>
                <a:ea typeface="游ゴシック" panose="020B0400000000000000" pitchFamily="50" charset="-128"/>
                <a:cs typeface="メイリオ" panose="020B0604030504040204" pitchFamily="50" charset="-128"/>
              </a:rPr>
              <a:t>茨城県産業技術イノベーション研究会　機械・電子応用技術部会セミナー</a:t>
            </a:r>
          </a:p>
        </p:txBody>
      </p:sp>
      <p:cxnSp>
        <p:nvCxnSpPr>
          <p:cNvPr id="39" name="直線コネクタ 38">
            <a:extLst>
              <a:ext uri="{FF2B5EF4-FFF2-40B4-BE49-F238E27FC236}">
                <a16:creationId xmlns:a16="http://schemas.microsoft.com/office/drawing/2014/main" id="{1CDBA663-4D4A-788A-06D3-DC0B2004D70B}"/>
              </a:ext>
            </a:extLst>
          </p:cNvPr>
          <p:cNvCxnSpPr>
            <a:cxnSpLocks/>
          </p:cNvCxnSpPr>
          <p:nvPr/>
        </p:nvCxnSpPr>
        <p:spPr>
          <a:xfrm>
            <a:off x="190971" y="1357812"/>
            <a:ext cx="642694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テキスト ボックス 39">
            <a:extLst>
              <a:ext uri="{FF2B5EF4-FFF2-40B4-BE49-F238E27FC236}">
                <a16:creationId xmlns:a16="http://schemas.microsoft.com/office/drawing/2014/main" id="{EEAB00AC-1297-CF3B-6B4D-ACA8278FB63F}"/>
              </a:ext>
            </a:extLst>
          </p:cNvPr>
          <p:cNvSpPr txBox="1"/>
          <p:nvPr/>
        </p:nvSpPr>
        <p:spPr>
          <a:xfrm>
            <a:off x="191157" y="334414"/>
            <a:ext cx="908415" cy="908415"/>
          </a:xfrm>
          <a:prstGeom prst="rect">
            <a:avLst/>
          </a:prstGeom>
          <a:solidFill>
            <a:schemeClr val="tx1"/>
          </a:solidFill>
        </p:spPr>
        <p:txBody>
          <a:bodyPr wrap="square" rtlCol="0" anchor="ctr" anchorCtr="1">
            <a:noAutofit/>
          </a:bodyPr>
          <a:lstStyle/>
          <a:p>
            <a:pPr algn="ctr"/>
            <a:r>
              <a:rPr lang="en-US" altLang="ja-JP" sz="1598" dirty="0">
                <a:solidFill>
                  <a:schemeClr val="bg1"/>
                </a:solidFill>
                <a:latin typeface="HGP創英角ｺﾞｼｯｸUB" panose="020B0900000000000000" pitchFamily="50" charset="-128"/>
                <a:ea typeface="HGP創英角ｺﾞｼｯｸUB" panose="020B0900000000000000" pitchFamily="50" charset="-128"/>
              </a:rPr>
              <a:t>1/23</a:t>
            </a:r>
          </a:p>
          <a:p>
            <a:pPr algn="ctr"/>
            <a:r>
              <a:rPr lang="ja-JP" altLang="en-US" sz="1598" dirty="0">
                <a:solidFill>
                  <a:schemeClr val="bg1"/>
                </a:solidFill>
                <a:latin typeface="HGP創英角ｺﾞｼｯｸUB" panose="020B0900000000000000" pitchFamily="50" charset="-128"/>
                <a:ea typeface="HGP創英角ｺﾞｼｯｸUB" panose="020B0900000000000000" pitchFamily="50" charset="-128"/>
              </a:rPr>
              <a:t>開催</a:t>
            </a:r>
          </a:p>
        </p:txBody>
      </p:sp>
      <p:cxnSp>
        <p:nvCxnSpPr>
          <p:cNvPr id="41" name="直線コネクタ 40">
            <a:extLst>
              <a:ext uri="{FF2B5EF4-FFF2-40B4-BE49-F238E27FC236}">
                <a16:creationId xmlns:a16="http://schemas.microsoft.com/office/drawing/2014/main" id="{C5450931-BB97-FF9C-91EA-A924C26DBC08}"/>
              </a:ext>
            </a:extLst>
          </p:cNvPr>
          <p:cNvCxnSpPr>
            <a:cxnSpLocks/>
          </p:cNvCxnSpPr>
          <p:nvPr/>
        </p:nvCxnSpPr>
        <p:spPr>
          <a:xfrm>
            <a:off x="190971" y="200472"/>
            <a:ext cx="642694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テキスト ボックス 48">
            <a:extLst>
              <a:ext uri="{FF2B5EF4-FFF2-40B4-BE49-F238E27FC236}">
                <a16:creationId xmlns:a16="http://schemas.microsoft.com/office/drawing/2014/main" id="{771FBD79-5E1E-2CB7-4C17-E97AC115ECA8}"/>
              </a:ext>
            </a:extLst>
          </p:cNvPr>
          <p:cNvSpPr txBox="1"/>
          <p:nvPr/>
        </p:nvSpPr>
        <p:spPr>
          <a:xfrm>
            <a:off x="339211" y="1501083"/>
            <a:ext cx="6179579" cy="338234"/>
          </a:xfrm>
          <a:prstGeom prst="rect">
            <a:avLst/>
          </a:prstGeom>
          <a:noFill/>
          <a:ln w="38100">
            <a:solidFill>
              <a:schemeClr val="tx1"/>
            </a:solidFill>
            <a:prstDash val="sysDot"/>
          </a:ln>
        </p:spPr>
        <p:txBody>
          <a:bodyPr wrap="square" rtlCol="0" anchor="ctr" anchorCtr="0">
            <a:spAutoFit/>
          </a:bodyPr>
          <a:lstStyle/>
          <a:p>
            <a:pPr algn="ctr"/>
            <a:r>
              <a:rPr lang="ja-JP" altLang="en-US" sz="1598" b="1" dirty="0">
                <a:latin typeface="游ゴシック" panose="020B0400000000000000" pitchFamily="50" charset="-128"/>
                <a:ea typeface="游ゴシック" panose="020B0400000000000000" pitchFamily="50" charset="-128"/>
              </a:rPr>
              <a:t>メールまたはＦＡＸでお申込みください。</a:t>
            </a:r>
            <a:endParaRPr lang="en-US" altLang="ja-JP" sz="1598" b="1" dirty="0">
              <a:latin typeface="游ゴシック" panose="020B0400000000000000" pitchFamily="50" charset="-128"/>
              <a:ea typeface="游ゴシック" panose="020B0400000000000000" pitchFamily="50" charset="-128"/>
            </a:endParaRPr>
          </a:p>
        </p:txBody>
      </p:sp>
      <p:graphicFrame>
        <p:nvGraphicFramePr>
          <p:cNvPr id="52" name="表 51">
            <a:extLst>
              <a:ext uri="{FF2B5EF4-FFF2-40B4-BE49-F238E27FC236}">
                <a16:creationId xmlns:a16="http://schemas.microsoft.com/office/drawing/2014/main" id="{3307C33A-CFCB-D20D-34ED-B8C8965BD532}"/>
              </a:ext>
            </a:extLst>
          </p:cNvPr>
          <p:cNvGraphicFramePr>
            <a:graphicFrameLocks noGrp="1"/>
          </p:cNvGraphicFramePr>
          <p:nvPr>
            <p:extLst>
              <p:ext uri="{D42A27DB-BD31-4B8C-83A1-F6EECF244321}">
                <p14:modId xmlns:p14="http://schemas.microsoft.com/office/powerpoint/2010/main" val="2512457160"/>
              </p:ext>
            </p:extLst>
          </p:nvPr>
        </p:nvGraphicFramePr>
        <p:xfrm>
          <a:off x="193462" y="2702236"/>
          <a:ext cx="6418415" cy="3912298"/>
        </p:xfrm>
        <a:graphic>
          <a:graphicData uri="http://schemas.openxmlformats.org/drawingml/2006/table">
            <a:tbl>
              <a:tblPr firstRow="1" bandRow="1">
                <a:tableStyleId>{5C22544A-7EE6-4342-B048-85BDC9FD1C3A}</a:tableStyleId>
              </a:tblPr>
              <a:tblGrid>
                <a:gridCol w="1043809">
                  <a:extLst>
                    <a:ext uri="{9D8B030D-6E8A-4147-A177-3AD203B41FA5}">
                      <a16:colId xmlns:a16="http://schemas.microsoft.com/office/drawing/2014/main" val="20000"/>
                    </a:ext>
                  </a:extLst>
                </a:gridCol>
                <a:gridCol w="2687303">
                  <a:extLst>
                    <a:ext uri="{9D8B030D-6E8A-4147-A177-3AD203B41FA5}">
                      <a16:colId xmlns:a16="http://schemas.microsoft.com/office/drawing/2014/main" val="20001"/>
                    </a:ext>
                  </a:extLst>
                </a:gridCol>
                <a:gridCol w="2687303">
                  <a:extLst>
                    <a:ext uri="{9D8B030D-6E8A-4147-A177-3AD203B41FA5}">
                      <a16:colId xmlns:a16="http://schemas.microsoft.com/office/drawing/2014/main" val="1037407083"/>
                    </a:ext>
                  </a:extLst>
                </a:gridCol>
              </a:tblGrid>
              <a:tr h="330757">
                <a:tc>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会社名　団体名</a:t>
                      </a:r>
                    </a:p>
                  </a:txBody>
                  <a:tcPr marL="81205" marR="81205" marT="40604" marB="40604" anchor="ctr">
                    <a:lnL w="381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gridSpan="2">
                  <a:txBody>
                    <a:bodyPr/>
                    <a:lstStyle/>
                    <a:p>
                      <a:pPr algn="ctr"/>
                      <a:endParaRPr kumimoji="1" lang="ja-JP" altLang="en-US" sz="1300" dirty="0">
                        <a:solidFill>
                          <a:sysClr val="windowText" lastClr="000000"/>
                        </a:solidFill>
                        <a:latin typeface="Meiryo UI" panose="020B0604030504040204" pitchFamily="50" charset="-128"/>
                        <a:ea typeface="Meiryo UI" panose="020B0604030504040204" pitchFamily="50" charset="-128"/>
                      </a:endParaRPr>
                    </a:p>
                  </a:txBody>
                  <a:tcPr marL="81205" marR="81205" marT="40604" marB="40604">
                    <a:lnL w="31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0000"/>
                  </a:ext>
                </a:extLst>
              </a:tr>
              <a:tr h="330757">
                <a:tc>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住所</a:t>
                      </a:r>
                    </a:p>
                  </a:txBody>
                  <a:tcPr marL="81205" marR="81205" marT="40604" marB="40604" anchor="ctr">
                    <a:lnL w="381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gridSpan="2">
                  <a:txBody>
                    <a:bodyPr/>
                    <a:lstStyle/>
                    <a:p>
                      <a:pPr algn="ctr"/>
                      <a:endParaRPr kumimoji="1" lang="ja-JP" altLang="en-US" sz="1300" dirty="0">
                        <a:solidFill>
                          <a:sysClr val="windowText" lastClr="000000"/>
                        </a:solidFill>
                        <a:latin typeface="Meiryo UI" panose="020B0604030504040204" pitchFamily="50" charset="-128"/>
                        <a:ea typeface="Meiryo UI" panose="020B0604030504040204" pitchFamily="50" charset="-128"/>
                      </a:endParaRPr>
                    </a:p>
                  </a:txBody>
                  <a:tcPr marL="81205" marR="81205" marT="40604" marB="40604">
                    <a:lnL w="31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0001"/>
                  </a:ext>
                </a:extLst>
              </a:tr>
              <a:tr h="351315">
                <a:tc rowSpan="4">
                  <a:txBody>
                    <a:bodyPr/>
                    <a:lstStyle/>
                    <a:p>
                      <a:pPr algn="ctr"/>
                      <a:r>
                        <a:rPr kumimoji="1" lang="ja-JP" altLang="en-US" sz="1300" b="0" dirty="0">
                          <a:solidFill>
                            <a:sysClr val="windowText" lastClr="000000"/>
                          </a:solidFill>
                          <a:latin typeface="Meiryo UI" panose="020B0604030504040204" pitchFamily="50" charset="-128"/>
                          <a:ea typeface="Meiryo UI" panose="020B0604030504040204" pitchFamily="50" charset="-128"/>
                        </a:rPr>
                        <a:t>参加者①</a:t>
                      </a:r>
                    </a:p>
                  </a:txBody>
                  <a:tcPr marL="81205" marR="81205" marT="40604" marB="40604" anchor="ctr">
                    <a:lnL w="381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900" dirty="0">
                          <a:solidFill>
                            <a:sysClr val="windowText" lastClr="000000"/>
                          </a:solidFill>
                          <a:latin typeface="Meiryo UI" panose="020B0604030504040204" pitchFamily="50" charset="-128"/>
                          <a:ea typeface="Meiryo UI" panose="020B0604030504040204" pitchFamily="50" charset="-128"/>
                        </a:rPr>
                        <a:t>役職</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txBody>
                  <a:tcPr marL="81205" marR="81205" marT="40604" marB="40604">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900" dirty="0">
                          <a:solidFill>
                            <a:sysClr val="windowText" lastClr="000000"/>
                          </a:solidFill>
                          <a:latin typeface="Meiryo UI" panose="020B0604030504040204" pitchFamily="50" charset="-128"/>
                          <a:ea typeface="Meiryo UI" panose="020B0604030504040204" pitchFamily="50" charset="-128"/>
                        </a:rPr>
                        <a:t>氏名</a:t>
                      </a:r>
                    </a:p>
                  </a:txBody>
                  <a:tcPr marL="81205" marR="81205" marT="40604" marB="40604">
                    <a:lnL w="31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439075">
                <a:tc vMerge="1">
                  <a:txBody>
                    <a:bodyPr/>
                    <a:lstStyle/>
                    <a:p>
                      <a:endParaRPr kumimoji="1" lang="ja-JP" altLang="en-US"/>
                    </a:p>
                  </a:txBody>
                  <a:tcPr/>
                </a:tc>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dirty="0">
                          <a:solidFill>
                            <a:sysClr val="windowText" lastClr="000000"/>
                          </a:solidFill>
                          <a:latin typeface="Meiryo UI" panose="020B0604030504040204" pitchFamily="50" charset="-128"/>
                          <a:ea typeface="Meiryo UI" panose="020B0604030504040204" pitchFamily="50" charset="-128"/>
                        </a:rPr>
                        <a:t>参加方法</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dirty="0">
                          <a:solidFill>
                            <a:sysClr val="windowText" lastClr="000000"/>
                          </a:solidFill>
                          <a:latin typeface="Meiryo UI" panose="020B0604030504040204" pitchFamily="50" charset="-128"/>
                          <a:ea typeface="Meiryo UI" panose="020B0604030504040204" pitchFamily="50" charset="-128"/>
                        </a:rPr>
                        <a:t>（いずれかに〇をつけてください）</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txBody>
                  <a:tcPr marL="81205" marR="81205" marT="40604" marB="40604">
                    <a:lnL w="31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62591603"/>
                  </a:ext>
                </a:extLst>
              </a:tr>
              <a:tr h="421833">
                <a:tc vMerge="1">
                  <a:txBody>
                    <a:bodyPr/>
                    <a:lstStyle/>
                    <a:p>
                      <a:pPr algn="ctr"/>
                      <a:endParaRPr kumimoji="1" lang="ja-JP" altLang="en-US" sz="1400" dirty="0">
                        <a:solidFill>
                          <a:sysClr val="windowText" lastClr="000000"/>
                        </a:solidFill>
                        <a:latin typeface="HGS創英角ｺﾞｼｯｸUB" panose="020B0900000000000000" pitchFamily="50" charset="-128"/>
                        <a:ea typeface="HGS創英角ｺﾞｼｯｸUB" panose="020B0900000000000000" pitchFamily="50" charset="-128"/>
                      </a:endParaRPr>
                    </a:p>
                  </a:txBody>
                  <a:tcPr anchor="ctr">
                    <a:lnL w="571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dirty="0">
                          <a:solidFill>
                            <a:sysClr val="windowText" lastClr="000000"/>
                          </a:solidFill>
                          <a:latin typeface="Meiryo UI" panose="020B0604030504040204" pitchFamily="50" charset="-128"/>
                          <a:ea typeface="Meiryo UI" panose="020B0604030504040204" pitchFamily="50" charset="-128"/>
                        </a:rPr>
                        <a:t>電話</a:t>
                      </a:r>
                    </a:p>
                  </a:txBody>
                  <a:tcPr marL="81205" marR="81205" marT="40604" marB="40604">
                    <a:lnL w="31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0003"/>
                  </a:ext>
                </a:extLst>
              </a:tr>
              <a:tr h="428144">
                <a:tc vMerge="1">
                  <a:txBody>
                    <a:bodyPr/>
                    <a:lstStyle/>
                    <a:p>
                      <a:pPr algn="ctr"/>
                      <a:endParaRPr kumimoji="1" lang="ja-JP" altLang="en-US" sz="1400" dirty="0">
                        <a:solidFill>
                          <a:sysClr val="windowText" lastClr="000000"/>
                        </a:solidFill>
                        <a:latin typeface="HGS創英角ｺﾞｼｯｸUB" panose="020B0900000000000000" pitchFamily="50" charset="-128"/>
                        <a:ea typeface="HGS創英角ｺﾞｼｯｸUB" panose="020B0900000000000000" pitchFamily="50" charset="-128"/>
                      </a:endParaRPr>
                    </a:p>
                  </a:txBody>
                  <a:tcPr>
                    <a:lnL w="571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dirty="0">
                          <a:solidFill>
                            <a:sysClr val="windowText" lastClr="000000"/>
                          </a:solidFill>
                          <a:latin typeface="Meiryo UI" panose="020B0604030504040204" pitchFamily="50" charset="-128"/>
                          <a:ea typeface="Meiryo UI" panose="020B0604030504040204" pitchFamily="50" charset="-128"/>
                        </a:rPr>
                        <a:t>電子メール</a:t>
                      </a:r>
                    </a:p>
                  </a:txBody>
                  <a:tcPr marL="81205" marR="81205" marT="40604" marB="40604">
                    <a:lnL w="31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0004"/>
                  </a:ext>
                </a:extLst>
              </a:tr>
              <a:tr h="330757">
                <a:tc rowSpan="4">
                  <a:txBody>
                    <a:bodyPr/>
                    <a:lstStyle/>
                    <a:p>
                      <a:pPr algn="ctr"/>
                      <a:r>
                        <a:rPr kumimoji="1" lang="ja-JP" altLang="en-US" sz="1300" b="0" dirty="0">
                          <a:solidFill>
                            <a:sysClr val="windowText" lastClr="000000"/>
                          </a:solidFill>
                          <a:latin typeface="Meiryo UI" panose="020B0604030504040204" pitchFamily="50" charset="-128"/>
                          <a:ea typeface="Meiryo UI" panose="020B0604030504040204" pitchFamily="50" charset="-128"/>
                        </a:rPr>
                        <a:t>参加者②</a:t>
                      </a:r>
                    </a:p>
                  </a:txBody>
                  <a:tcPr marL="81205" marR="81205" marT="40604" marB="40604" anchor="ctr">
                    <a:lnL w="381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900" dirty="0">
                          <a:solidFill>
                            <a:sysClr val="windowText" lastClr="000000"/>
                          </a:solidFill>
                          <a:latin typeface="Meiryo UI" panose="020B0604030504040204" pitchFamily="50" charset="-128"/>
                          <a:ea typeface="Meiryo UI" panose="020B0604030504040204" pitchFamily="50" charset="-128"/>
                        </a:rPr>
                        <a:t>役職</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txBody>
                  <a:tcPr marL="81205" marR="81205" marT="40604" marB="40604">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900" dirty="0">
                          <a:solidFill>
                            <a:sysClr val="windowText" lastClr="000000"/>
                          </a:solidFill>
                          <a:latin typeface="Meiryo UI" panose="020B0604030504040204" pitchFamily="50" charset="-128"/>
                          <a:ea typeface="Meiryo UI" panose="020B0604030504040204" pitchFamily="50" charset="-128"/>
                        </a:rPr>
                        <a:t>氏名</a:t>
                      </a:r>
                    </a:p>
                  </a:txBody>
                  <a:tcPr marL="81205" marR="81205" marT="40604" marB="40604">
                    <a:lnL w="31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446403">
                <a:tc vMerge="1">
                  <a:txBody>
                    <a:bodyPr/>
                    <a:lstStyle/>
                    <a:p>
                      <a:endParaRPr kumimoji="1" lang="ja-JP" altLang="en-US"/>
                    </a:p>
                  </a:txBody>
                  <a:tcPr/>
                </a:tc>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dirty="0">
                          <a:solidFill>
                            <a:sysClr val="windowText" lastClr="000000"/>
                          </a:solidFill>
                          <a:latin typeface="Meiryo UI" panose="020B0604030504040204" pitchFamily="50" charset="-128"/>
                          <a:ea typeface="Meiryo UI" panose="020B0604030504040204" pitchFamily="50" charset="-128"/>
                        </a:rPr>
                        <a:t>参加方法</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dirty="0">
                          <a:solidFill>
                            <a:sysClr val="windowText" lastClr="000000"/>
                          </a:solidFill>
                          <a:latin typeface="Meiryo UI" panose="020B0604030504040204" pitchFamily="50" charset="-128"/>
                          <a:ea typeface="Meiryo UI" panose="020B0604030504040204" pitchFamily="50" charset="-128"/>
                        </a:rPr>
                        <a:t>（いずれかに〇をつけてください）</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txBody>
                  <a:tcPr marL="81205" marR="81205" marT="40604" marB="40604">
                    <a:lnL w="31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3969359698"/>
                  </a:ext>
                </a:extLst>
              </a:tr>
              <a:tr h="401384">
                <a:tc vMerge="1">
                  <a:txBody>
                    <a:bodyPr/>
                    <a:lstStyle/>
                    <a:p>
                      <a:pPr algn="ctr"/>
                      <a:endParaRPr kumimoji="1" lang="ja-JP" altLang="en-US" sz="1400" dirty="0">
                        <a:solidFill>
                          <a:sysClr val="windowText" lastClr="000000"/>
                        </a:solidFill>
                        <a:latin typeface="HGS創英角ｺﾞｼｯｸUB" panose="020B0900000000000000" pitchFamily="50" charset="-128"/>
                        <a:ea typeface="HGS創英角ｺﾞｼｯｸUB" panose="020B0900000000000000" pitchFamily="50" charset="-128"/>
                      </a:endParaRPr>
                    </a:p>
                  </a:txBody>
                  <a:tcPr anchor="ctr">
                    <a:lnL w="571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dirty="0">
                          <a:solidFill>
                            <a:sysClr val="windowText" lastClr="000000"/>
                          </a:solidFill>
                          <a:latin typeface="Meiryo UI" panose="020B0604030504040204" pitchFamily="50" charset="-128"/>
                          <a:ea typeface="Meiryo UI" panose="020B0604030504040204" pitchFamily="50" charset="-128"/>
                        </a:rPr>
                        <a:t>電話</a:t>
                      </a:r>
                    </a:p>
                  </a:txBody>
                  <a:tcPr marL="81205" marR="81205" marT="40604" marB="40604">
                    <a:lnL w="31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0006"/>
                  </a:ext>
                </a:extLst>
              </a:tr>
              <a:tr h="431873">
                <a:tc vMerge="1">
                  <a:txBody>
                    <a:bodyPr/>
                    <a:lstStyle/>
                    <a:p>
                      <a:pPr algn="ctr"/>
                      <a:endParaRPr kumimoji="1" lang="ja-JP" altLang="en-US" sz="1400" dirty="0">
                        <a:solidFill>
                          <a:sysClr val="windowText" lastClr="000000"/>
                        </a:solidFill>
                        <a:latin typeface="HGS創英角ｺﾞｼｯｸUB" panose="020B0900000000000000" pitchFamily="50" charset="-128"/>
                        <a:ea typeface="HGS創英角ｺﾞｼｯｸUB" panose="020B0900000000000000" pitchFamily="50" charset="-128"/>
                      </a:endParaRPr>
                    </a:p>
                  </a:txBody>
                  <a:tcPr>
                    <a:lnL w="571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dirty="0">
                          <a:solidFill>
                            <a:sysClr val="windowText" lastClr="000000"/>
                          </a:solidFill>
                          <a:latin typeface="Meiryo UI" panose="020B0604030504040204" pitchFamily="50" charset="-128"/>
                          <a:ea typeface="Meiryo UI" panose="020B0604030504040204" pitchFamily="50" charset="-128"/>
                        </a:rPr>
                        <a:t>電子メール</a:t>
                      </a:r>
                    </a:p>
                  </a:txBody>
                  <a:tcPr marL="81205" marR="81205" marT="40604" marB="40604">
                    <a:lnL w="31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dirty="0"/>
                    </a:p>
                  </a:txBody>
                  <a:tcPr/>
                </a:tc>
                <a:extLst>
                  <a:ext uri="{0D108BD9-81ED-4DB2-BD59-A6C34878D82A}">
                    <a16:rowId xmlns:a16="http://schemas.microsoft.com/office/drawing/2014/main" val="10007"/>
                  </a:ext>
                </a:extLst>
              </a:tr>
            </a:tbl>
          </a:graphicData>
        </a:graphic>
      </p:graphicFrame>
      <p:sp>
        <p:nvSpPr>
          <p:cNvPr id="53" name="テキスト ボックス 52">
            <a:extLst>
              <a:ext uri="{FF2B5EF4-FFF2-40B4-BE49-F238E27FC236}">
                <a16:creationId xmlns:a16="http://schemas.microsoft.com/office/drawing/2014/main" id="{C41A86D1-F14D-3A81-87B4-B1430B9CE3C2}"/>
              </a:ext>
            </a:extLst>
          </p:cNvPr>
          <p:cNvSpPr txBox="1"/>
          <p:nvPr/>
        </p:nvSpPr>
        <p:spPr>
          <a:xfrm>
            <a:off x="1660308" y="2756883"/>
            <a:ext cx="4611207" cy="235770"/>
          </a:xfrm>
          <a:prstGeom prst="rect">
            <a:avLst/>
          </a:prstGeom>
          <a:noFill/>
          <a:ln>
            <a:solidFill>
              <a:schemeClr val="tx1">
                <a:lumMod val="75000"/>
                <a:lumOff val="25000"/>
              </a:schemeClr>
            </a:solidFill>
            <a:prstDash val="sysDash"/>
          </a:ln>
        </p:spPr>
        <p:txBody>
          <a:bodyPr wrap="square" rtlCol="0">
            <a:spAutoFit/>
          </a:bodyPr>
          <a:lstStyle/>
          <a:p>
            <a:endParaRPr lang="ja-JP" altLang="en-US" sz="932" dirty="0"/>
          </a:p>
        </p:txBody>
      </p:sp>
      <p:sp>
        <p:nvSpPr>
          <p:cNvPr id="54" name="テキスト ボックス 53">
            <a:extLst>
              <a:ext uri="{FF2B5EF4-FFF2-40B4-BE49-F238E27FC236}">
                <a16:creationId xmlns:a16="http://schemas.microsoft.com/office/drawing/2014/main" id="{628D7D7F-C216-44E3-163B-464D28EC1C30}"/>
              </a:ext>
            </a:extLst>
          </p:cNvPr>
          <p:cNvSpPr txBox="1"/>
          <p:nvPr/>
        </p:nvSpPr>
        <p:spPr>
          <a:xfrm>
            <a:off x="1660308" y="3077846"/>
            <a:ext cx="4611207" cy="235770"/>
          </a:xfrm>
          <a:prstGeom prst="rect">
            <a:avLst/>
          </a:prstGeom>
          <a:noFill/>
          <a:ln>
            <a:solidFill>
              <a:schemeClr val="tx1">
                <a:lumMod val="75000"/>
                <a:lumOff val="25000"/>
              </a:schemeClr>
            </a:solidFill>
            <a:prstDash val="sysDash"/>
          </a:ln>
        </p:spPr>
        <p:txBody>
          <a:bodyPr wrap="square" rtlCol="0">
            <a:spAutoFit/>
          </a:bodyPr>
          <a:lstStyle/>
          <a:p>
            <a:endParaRPr lang="ja-JP" altLang="en-US" sz="932" dirty="0"/>
          </a:p>
        </p:txBody>
      </p:sp>
      <p:sp>
        <p:nvSpPr>
          <p:cNvPr id="55" name="テキスト ボックス 54">
            <a:extLst>
              <a:ext uri="{FF2B5EF4-FFF2-40B4-BE49-F238E27FC236}">
                <a16:creationId xmlns:a16="http://schemas.microsoft.com/office/drawing/2014/main" id="{7359F188-4588-EC78-A257-48FE62C2BE0A}"/>
              </a:ext>
            </a:extLst>
          </p:cNvPr>
          <p:cNvSpPr txBox="1"/>
          <p:nvPr/>
        </p:nvSpPr>
        <p:spPr>
          <a:xfrm>
            <a:off x="1660309" y="3427652"/>
            <a:ext cx="1985808" cy="235770"/>
          </a:xfrm>
          <a:prstGeom prst="rect">
            <a:avLst/>
          </a:prstGeom>
          <a:noFill/>
          <a:ln>
            <a:solidFill>
              <a:schemeClr val="tx1">
                <a:lumMod val="75000"/>
                <a:lumOff val="25000"/>
              </a:schemeClr>
            </a:solidFill>
            <a:prstDash val="sysDash"/>
          </a:ln>
        </p:spPr>
        <p:txBody>
          <a:bodyPr wrap="square" rtlCol="0">
            <a:spAutoFit/>
          </a:bodyPr>
          <a:lstStyle/>
          <a:p>
            <a:endParaRPr lang="ja-JP" altLang="en-US" sz="932" dirty="0"/>
          </a:p>
        </p:txBody>
      </p:sp>
      <p:sp>
        <p:nvSpPr>
          <p:cNvPr id="56" name="テキスト ボックス 55">
            <a:extLst>
              <a:ext uri="{FF2B5EF4-FFF2-40B4-BE49-F238E27FC236}">
                <a16:creationId xmlns:a16="http://schemas.microsoft.com/office/drawing/2014/main" id="{BF4B446E-767D-2A03-73FF-E7F833570719}"/>
              </a:ext>
            </a:extLst>
          </p:cNvPr>
          <p:cNvSpPr txBox="1"/>
          <p:nvPr/>
        </p:nvSpPr>
        <p:spPr>
          <a:xfrm>
            <a:off x="4551068" y="3427652"/>
            <a:ext cx="1891680" cy="235770"/>
          </a:xfrm>
          <a:prstGeom prst="rect">
            <a:avLst/>
          </a:prstGeom>
          <a:noFill/>
          <a:ln>
            <a:solidFill>
              <a:schemeClr val="tx1">
                <a:lumMod val="75000"/>
                <a:lumOff val="25000"/>
              </a:schemeClr>
            </a:solidFill>
            <a:prstDash val="sysDash"/>
          </a:ln>
        </p:spPr>
        <p:txBody>
          <a:bodyPr wrap="square" rtlCol="0">
            <a:spAutoFit/>
          </a:bodyPr>
          <a:lstStyle/>
          <a:p>
            <a:endParaRPr lang="ja-JP" altLang="en-US" sz="932" dirty="0"/>
          </a:p>
        </p:txBody>
      </p:sp>
      <p:sp>
        <p:nvSpPr>
          <p:cNvPr id="58" name="テキスト ボックス 57">
            <a:extLst>
              <a:ext uri="{FF2B5EF4-FFF2-40B4-BE49-F238E27FC236}">
                <a16:creationId xmlns:a16="http://schemas.microsoft.com/office/drawing/2014/main" id="{028BC3F9-7CCF-5A8E-30D9-57EBF709BB67}"/>
              </a:ext>
            </a:extLst>
          </p:cNvPr>
          <p:cNvSpPr txBox="1"/>
          <p:nvPr/>
        </p:nvSpPr>
        <p:spPr>
          <a:xfrm>
            <a:off x="2012840" y="4243968"/>
            <a:ext cx="4289110" cy="235770"/>
          </a:xfrm>
          <a:prstGeom prst="rect">
            <a:avLst/>
          </a:prstGeom>
          <a:noFill/>
          <a:ln>
            <a:solidFill>
              <a:schemeClr val="tx1">
                <a:lumMod val="75000"/>
                <a:lumOff val="25000"/>
              </a:schemeClr>
            </a:solidFill>
            <a:prstDash val="sysDash"/>
          </a:ln>
        </p:spPr>
        <p:txBody>
          <a:bodyPr wrap="square" rtlCol="0">
            <a:spAutoFit/>
          </a:bodyPr>
          <a:lstStyle/>
          <a:p>
            <a:endParaRPr lang="ja-JP" altLang="en-US" sz="932" dirty="0"/>
          </a:p>
        </p:txBody>
      </p:sp>
      <p:sp>
        <p:nvSpPr>
          <p:cNvPr id="59" name="テキスト ボックス 58">
            <a:extLst>
              <a:ext uri="{FF2B5EF4-FFF2-40B4-BE49-F238E27FC236}">
                <a16:creationId xmlns:a16="http://schemas.microsoft.com/office/drawing/2014/main" id="{A1974669-23A8-C68E-BE6E-C517611713E2}"/>
              </a:ext>
            </a:extLst>
          </p:cNvPr>
          <p:cNvSpPr txBox="1"/>
          <p:nvPr/>
        </p:nvSpPr>
        <p:spPr>
          <a:xfrm>
            <a:off x="2012840" y="4665480"/>
            <a:ext cx="4289110" cy="235770"/>
          </a:xfrm>
          <a:prstGeom prst="rect">
            <a:avLst/>
          </a:prstGeom>
          <a:noFill/>
          <a:ln>
            <a:solidFill>
              <a:schemeClr val="tx1">
                <a:lumMod val="75000"/>
                <a:lumOff val="25000"/>
              </a:schemeClr>
            </a:solidFill>
            <a:prstDash val="sysDash"/>
          </a:ln>
        </p:spPr>
        <p:txBody>
          <a:bodyPr wrap="square" rtlCol="0">
            <a:spAutoFit/>
          </a:bodyPr>
          <a:lstStyle/>
          <a:p>
            <a:endParaRPr lang="ja-JP" altLang="en-US" sz="932" dirty="0"/>
          </a:p>
        </p:txBody>
      </p:sp>
      <p:sp>
        <p:nvSpPr>
          <p:cNvPr id="1044" name="テキスト ボックス 1043">
            <a:extLst>
              <a:ext uri="{FF2B5EF4-FFF2-40B4-BE49-F238E27FC236}">
                <a16:creationId xmlns:a16="http://schemas.microsoft.com/office/drawing/2014/main" id="{87C694CC-8748-E94D-BAD0-1A0F2A027667}"/>
              </a:ext>
            </a:extLst>
          </p:cNvPr>
          <p:cNvSpPr txBox="1"/>
          <p:nvPr/>
        </p:nvSpPr>
        <p:spPr>
          <a:xfrm>
            <a:off x="184937" y="2353647"/>
            <a:ext cx="6426940" cy="303288"/>
          </a:xfrm>
          <a:prstGeom prst="rect">
            <a:avLst/>
          </a:prstGeom>
          <a:solidFill>
            <a:schemeClr val="bg1">
              <a:alpha val="70000"/>
            </a:schemeClr>
          </a:solidFill>
          <a:ln w="38100">
            <a:noFill/>
          </a:ln>
        </p:spPr>
        <p:txBody>
          <a:bodyPr wrap="square" rtlCol="0">
            <a:spAutoFit/>
          </a:bodyPr>
          <a:lstStyle/>
          <a:p>
            <a:pPr algn="ctr"/>
            <a:r>
              <a:rPr lang="ja-JP" altLang="en-US" sz="1371" b="1" dirty="0">
                <a:solidFill>
                  <a:schemeClr val="tx1">
                    <a:lumMod val="75000"/>
                    <a:lumOff val="25000"/>
                  </a:schemeClr>
                </a:solidFill>
                <a:latin typeface="游ゴシック" panose="020B0400000000000000" pitchFamily="50" charset="-128"/>
                <a:ea typeface="游ゴシック" panose="020B0400000000000000" pitchFamily="50" charset="-128"/>
              </a:rPr>
              <a:t>下表にご記入のうえ、ご送信ください</a:t>
            </a:r>
            <a:r>
              <a:rPr lang="ja-JP" altLang="en-US" sz="1371" b="1" dirty="0">
                <a:latin typeface="游ゴシック" panose="020B0400000000000000" pitchFamily="50" charset="-128"/>
                <a:ea typeface="游ゴシック" panose="020B0400000000000000" pitchFamily="50" charset="-128"/>
              </a:rPr>
              <a:t>。</a:t>
            </a:r>
            <a:endParaRPr lang="en-US" altLang="ja-JP" sz="1371" b="1" dirty="0">
              <a:latin typeface="游ゴシック" panose="020B0400000000000000" pitchFamily="50" charset="-128"/>
              <a:ea typeface="游ゴシック" panose="020B0400000000000000" pitchFamily="50" charset="-128"/>
            </a:endParaRPr>
          </a:p>
        </p:txBody>
      </p:sp>
      <p:sp>
        <p:nvSpPr>
          <p:cNvPr id="10" name="テキスト ボックス 9">
            <a:extLst>
              <a:ext uri="{FF2B5EF4-FFF2-40B4-BE49-F238E27FC236}">
                <a16:creationId xmlns:a16="http://schemas.microsoft.com/office/drawing/2014/main" id="{2EF998C3-D380-E298-6B45-214BC7D71AE1}"/>
              </a:ext>
            </a:extLst>
          </p:cNvPr>
          <p:cNvSpPr txBox="1"/>
          <p:nvPr/>
        </p:nvSpPr>
        <p:spPr>
          <a:xfrm>
            <a:off x="1660309" y="5061719"/>
            <a:ext cx="1985808" cy="235770"/>
          </a:xfrm>
          <a:prstGeom prst="rect">
            <a:avLst/>
          </a:prstGeom>
          <a:noFill/>
          <a:ln>
            <a:solidFill>
              <a:schemeClr val="tx1">
                <a:lumMod val="75000"/>
                <a:lumOff val="25000"/>
              </a:schemeClr>
            </a:solidFill>
            <a:prstDash val="sysDash"/>
          </a:ln>
        </p:spPr>
        <p:txBody>
          <a:bodyPr wrap="square" rtlCol="0">
            <a:spAutoFit/>
          </a:bodyPr>
          <a:lstStyle/>
          <a:p>
            <a:endParaRPr lang="ja-JP" altLang="en-US" sz="932" dirty="0"/>
          </a:p>
        </p:txBody>
      </p:sp>
      <p:sp>
        <p:nvSpPr>
          <p:cNvPr id="11" name="テキスト ボックス 10">
            <a:extLst>
              <a:ext uri="{FF2B5EF4-FFF2-40B4-BE49-F238E27FC236}">
                <a16:creationId xmlns:a16="http://schemas.microsoft.com/office/drawing/2014/main" id="{B1BF1D65-B212-7228-48C9-C23DA5AE1F79}"/>
              </a:ext>
            </a:extLst>
          </p:cNvPr>
          <p:cNvSpPr txBox="1"/>
          <p:nvPr/>
        </p:nvSpPr>
        <p:spPr>
          <a:xfrm>
            <a:off x="4551068" y="5052742"/>
            <a:ext cx="1891680" cy="235770"/>
          </a:xfrm>
          <a:prstGeom prst="rect">
            <a:avLst/>
          </a:prstGeom>
          <a:noFill/>
          <a:ln>
            <a:solidFill>
              <a:schemeClr val="tx1">
                <a:lumMod val="75000"/>
                <a:lumOff val="25000"/>
              </a:schemeClr>
            </a:solidFill>
            <a:prstDash val="sysDash"/>
          </a:ln>
        </p:spPr>
        <p:txBody>
          <a:bodyPr wrap="square" rtlCol="0">
            <a:spAutoFit/>
          </a:bodyPr>
          <a:lstStyle/>
          <a:p>
            <a:endParaRPr lang="ja-JP" altLang="en-US" sz="932" dirty="0"/>
          </a:p>
        </p:txBody>
      </p:sp>
      <p:sp>
        <p:nvSpPr>
          <p:cNvPr id="13" name="テキスト ボックス 12">
            <a:extLst>
              <a:ext uri="{FF2B5EF4-FFF2-40B4-BE49-F238E27FC236}">
                <a16:creationId xmlns:a16="http://schemas.microsoft.com/office/drawing/2014/main" id="{EB086939-4DD2-E7E6-F7F5-1BC07D169BC6}"/>
              </a:ext>
            </a:extLst>
          </p:cNvPr>
          <p:cNvSpPr txBox="1"/>
          <p:nvPr/>
        </p:nvSpPr>
        <p:spPr>
          <a:xfrm>
            <a:off x="2012840" y="5857170"/>
            <a:ext cx="4289110" cy="235770"/>
          </a:xfrm>
          <a:prstGeom prst="rect">
            <a:avLst/>
          </a:prstGeom>
          <a:noFill/>
          <a:ln>
            <a:solidFill>
              <a:schemeClr val="tx1">
                <a:lumMod val="75000"/>
                <a:lumOff val="25000"/>
              </a:schemeClr>
            </a:solidFill>
            <a:prstDash val="sysDash"/>
          </a:ln>
        </p:spPr>
        <p:txBody>
          <a:bodyPr wrap="square" rtlCol="0">
            <a:spAutoFit/>
          </a:bodyPr>
          <a:lstStyle/>
          <a:p>
            <a:endParaRPr lang="ja-JP" altLang="en-US" sz="932" dirty="0"/>
          </a:p>
        </p:txBody>
      </p:sp>
      <p:sp>
        <p:nvSpPr>
          <p:cNvPr id="14" name="テキスト ボックス 13">
            <a:extLst>
              <a:ext uri="{FF2B5EF4-FFF2-40B4-BE49-F238E27FC236}">
                <a16:creationId xmlns:a16="http://schemas.microsoft.com/office/drawing/2014/main" id="{6FBA1055-D25E-4B5F-8296-47296A9A3C1C}"/>
              </a:ext>
            </a:extLst>
          </p:cNvPr>
          <p:cNvSpPr txBox="1"/>
          <p:nvPr/>
        </p:nvSpPr>
        <p:spPr>
          <a:xfrm>
            <a:off x="2012840" y="6266384"/>
            <a:ext cx="4289110" cy="235770"/>
          </a:xfrm>
          <a:prstGeom prst="rect">
            <a:avLst/>
          </a:prstGeom>
          <a:noFill/>
          <a:ln>
            <a:solidFill>
              <a:schemeClr val="tx1">
                <a:lumMod val="75000"/>
                <a:lumOff val="25000"/>
              </a:schemeClr>
            </a:solidFill>
            <a:prstDash val="sysDash"/>
          </a:ln>
        </p:spPr>
        <p:txBody>
          <a:bodyPr wrap="square" rtlCol="0">
            <a:spAutoFit/>
          </a:bodyPr>
          <a:lstStyle/>
          <a:p>
            <a:endParaRPr lang="ja-JP" altLang="en-US" sz="932" dirty="0"/>
          </a:p>
        </p:txBody>
      </p:sp>
      <p:sp>
        <p:nvSpPr>
          <p:cNvPr id="3" name="テキスト ボックス 2">
            <a:extLst>
              <a:ext uri="{FF2B5EF4-FFF2-40B4-BE49-F238E27FC236}">
                <a16:creationId xmlns:a16="http://schemas.microsoft.com/office/drawing/2014/main" id="{CD0BFEEA-A57E-0DE7-8898-8DF3E097E718}"/>
              </a:ext>
            </a:extLst>
          </p:cNvPr>
          <p:cNvSpPr txBox="1"/>
          <p:nvPr/>
        </p:nvSpPr>
        <p:spPr>
          <a:xfrm>
            <a:off x="5704656" y="334414"/>
            <a:ext cx="908415" cy="908415"/>
          </a:xfrm>
          <a:prstGeom prst="rect">
            <a:avLst/>
          </a:prstGeom>
          <a:noFill/>
          <a:ln>
            <a:solidFill>
              <a:schemeClr val="tx1"/>
            </a:solidFill>
          </a:ln>
        </p:spPr>
        <p:txBody>
          <a:bodyPr wrap="square" rtlCol="0" anchor="ctr" anchorCtr="1">
            <a:noAutofit/>
          </a:bodyPr>
          <a:lstStyle/>
          <a:p>
            <a:pPr algn="ctr"/>
            <a:r>
              <a:rPr lang="ja-JP" altLang="en-US" sz="1598" dirty="0">
                <a:latin typeface="HGP創英角ｺﾞｼｯｸUB" panose="020B0900000000000000" pitchFamily="50" charset="-128"/>
                <a:ea typeface="HGP創英角ｺﾞｼｯｸUB" panose="020B0900000000000000" pitchFamily="50" charset="-128"/>
              </a:rPr>
              <a:t>参加費</a:t>
            </a:r>
            <a:endParaRPr lang="en-US" altLang="ja-JP" sz="1598" dirty="0">
              <a:latin typeface="HGP創英角ｺﾞｼｯｸUB" panose="020B0900000000000000" pitchFamily="50" charset="-128"/>
              <a:ea typeface="HGP創英角ｺﾞｼｯｸUB" panose="020B0900000000000000" pitchFamily="50" charset="-128"/>
            </a:endParaRPr>
          </a:p>
          <a:p>
            <a:pPr algn="ctr"/>
            <a:r>
              <a:rPr lang="ja-JP" altLang="en-US" sz="1598" dirty="0">
                <a:latin typeface="HGP創英角ｺﾞｼｯｸUB" panose="020B0900000000000000" pitchFamily="50" charset="-128"/>
                <a:ea typeface="HGP創英角ｺﾞｼｯｸUB" panose="020B0900000000000000" pitchFamily="50" charset="-128"/>
              </a:rPr>
              <a:t>無料</a:t>
            </a:r>
          </a:p>
        </p:txBody>
      </p:sp>
      <p:sp>
        <p:nvSpPr>
          <p:cNvPr id="22" name="テキスト ボックス 21">
            <a:extLst>
              <a:ext uri="{FF2B5EF4-FFF2-40B4-BE49-F238E27FC236}">
                <a16:creationId xmlns:a16="http://schemas.microsoft.com/office/drawing/2014/main" id="{60B5719C-2B76-D1C9-4274-2FFC255D884A}"/>
              </a:ext>
            </a:extLst>
          </p:cNvPr>
          <p:cNvSpPr txBox="1"/>
          <p:nvPr/>
        </p:nvSpPr>
        <p:spPr>
          <a:xfrm>
            <a:off x="3395590" y="3879892"/>
            <a:ext cx="851207" cy="146643"/>
          </a:xfrm>
          <a:prstGeom prst="rect">
            <a:avLst/>
          </a:prstGeom>
          <a:noFill/>
          <a:ln>
            <a:noFill/>
            <a:prstDash val="sysDash"/>
          </a:ln>
        </p:spPr>
        <p:txBody>
          <a:bodyPr wrap="square" lIns="0" tIns="0" rIns="0" bIns="0" rtlCol="0" anchor="ctr" anchorCtr="0">
            <a:spAutoFit/>
          </a:bodyPr>
          <a:lstStyle/>
          <a:p>
            <a:r>
              <a:rPr lang="ja-JP" altLang="en-US" sz="953" dirty="0">
                <a:latin typeface="Meiryo UI" panose="020B0604030504040204" pitchFamily="50" charset="-128"/>
                <a:ea typeface="Meiryo UI" panose="020B0604030504040204" pitchFamily="50" charset="-128"/>
              </a:rPr>
              <a:t>来場</a:t>
            </a:r>
            <a:endParaRPr lang="en-US" altLang="ja-JP" sz="780" dirty="0">
              <a:latin typeface="Meiryo UI" panose="020B0604030504040204" pitchFamily="50" charset="-128"/>
              <a:ea typeface="Meiryo UI" panose="020B0604030504040204" pitchFamily="50" charset="-128"/>
            </a:endParaRPr>
          </a:p>
        </p:txBody>
      </p:sp>
      <p:sp>
        <p:nvSpPr>
          <p:cNvPr id="33" name="テキスト ボックス 32">
            <a:extLst>
              <a:ext uri="{FF2B5EF4-FFF2-40B4-BE49-F238E27FC236}">
                <a16:creationId xmlns:a16="http://schemas.microsoft.com/office/drawing/2014/main" id="{F8B2FDF7-7E62-B341-FD42-F3D4CDCD4079}"/>
              </a:ext>
            </a:extLst>
          </p:cNvPr>
          <p:cNvSpPr txBox="1"/>
          <p:nvPr/>
        </p:nvSpPr>
        <p:spPr>
          <a:xfrm>
            <a:off x="3105669" y="3823000"/>
            <a:ext cx="227081" cy="235770"/>
          </a:xfrm>
          <a:prstGeom prst="rect">
            <a:avLst/>
          </a:prstGeom>
          <a:noFill/>
          <a:ln>
            <a:solidFill>
              <a:schemeClr val="tx1">
                <a:lumMod val="75000"/>
                <a:lumOff val="25000"/>
              </a:schemeClr>
            </a:solidFill>
            <a:prstDash val="solid"/>
          </a:ln>
        </p:spPr>
        <p:txBody>
          <a:bodyPr wrap="square" rtlCol="0">
            <a:spAutoFit/>
          </a:bodyPr>
          <a:lstStyle/>
          <a:p>
            <a:endParaRPr lang="ja-JP" altLang="en-US" sz="932" dirty="0"/>
          </a:p>
        </p:txBody>
      </p:sp>
      <p:sp>
        <p:nvSpPr>
          <p:cNvPr id="42" name="テキスト ボックス 41">
            <a:extLst>
              <a:ext uri="{FF2B5EF4-FFF2-40B4-BE49-F238E27FC236}">
                <a16:creationId xmlns:a16="http://schemas.microsoft.com/office/drawing/2014/main" id="{1B0A403B-CC3A-8915-576B-C79C4BC95AC2}"/>
              </a:ext>
            </a:extLst>
          </p:cNvPr>
          <p:cNvSpPr txBox="1"/>
          <p:nvPr/>
        </p:nvSpPr>
        <p:spPr>
          <a:xfrm>
            <a:off x="4302337" y="3815172"/>
            <a:ext cx="227081" cy="235770"/>
          </a:xfrm>
          <a:prstGeom prst="rect">
            <a:avLst/>
          </a:prstGeom>
          <a:noFill/>
          <a:ln>
            <a:solidFill>
              <a:schemeClr val="tx1">
                <a:lumMod val="75000"/>
                <a:lumOff val="25000"/>
              </a:schemeClr>
            </a:solidFill>
            <a:prstDash val="solid"/>
          </a:ln>
        </p:spPr>
        <p:txBody>
          <a:bodyPr wrap="square" rtlCol="0">
            <a:spAutoFit/>
          </a:bodyPr>
          <a:lstStyle/>
          <a:p>
            <a:endParaRPr lang="ja-JP" altLang="en-US" sz="932" dirty="0"/>
          </a:p>
        </p:txBody>
      </p:sp>
      <p:sp>
        <p:nvSpPr>
          <p:cNvPr id="43" name="テキスト ボックス 42">
            <a:extLst>
              <a:ext uri="{FF2B5EF4-FFF2-40B4-BE49-F238E27FC236}">
                <a16:creationId xmlns:a16="http://schemas.microsoft.com/office/drawing/2014/main" id="{58C9020A-C8C1-5ED4-B6AE-CE29723E013E}"/>
              </a:ext>
            </a:extLst>
          </p:cNvPr>
          <p:cNvSpPr txBox="1"/>
          <p:nvPr/>
        </p:nvSpPr>
        <p:spPr>
          <a:xfrm>
            <a:off x="4569043" y="3866613"/>
            <a:ext cx="982648" cy="146643"/>
          </a:xfrm>
          <a:prstGeom prst="rect">
            <a:avLst/>
          </a:prstGeom>
          <a:noFill/>
          <a:ln>
            <a:noFill/>
            <a:prstDash val="sysDash"/>
          </a:ln>
        </p:spPr>
        <p:txBody>
          <a:bodyPr wrap="square" lIns="0" tIns="0" rIns="0" bIns="0" rtlCol="0" anchor="ctr" anchorCtr="0">
            <a:spAutoFit/>
          </a:bodyPr>
          <a:lstStyle/>
          <a:p>
            <a:r>
              <a:rPr lang="ja-JP" altLang="en-US" sz="953" dirty="0">
                <a:latin typeface="Meiryo UI" panose="020B0604030504040204" pitchFamily="50" charset="-128"/>
                <a:ea typeface="Meiryo UI" panose="020B0604030504040204" pitchFamily="50" charset="-128"/>
              </a:rPr>
              <a:t>オンライン</a:t>
            </a:r>
            <a:endParaRPr lang="en-US" altLang="ja-JP" sz="780" dirty="0">
              <a:latin typeface="Meiryo UI" panose="020B0604030504040204" pitchFamily="50" charset="-128"/>
              <a:ea typeface="Meiryo UI" panose="020B0604030504040204" pitchFamily="50" charset="-128"/>
            </a:endParaRPr>
          </a:p>
        </p:txBody>
      </p:sp>
      <p:sp>
        <p:nvSpPr>
          <p:cNvPr id="46" name="テキスト ボックス 45">
            <a:extLst>
              <a:ext uri="{FF2B5EF4-FFF2-40B4-BE49-F238E27FC236}">
                <a16:creationId xmlns:a16="http://schemas.microsoft.com/office/drawing/2014/main" id="{C782C08E-0625-E4BD-F318-143700DD8C8B}"/>
              </a:ext>
            </a:extLst>
          </p:cNvPr>
          <p:cNvSpPr txBox="1"/>
          <p:nvPr/>
        </p:nvSpPr>
        <p:spPr>
          <a:xfrm>
            <a:off x="1336906" y="7156782"/>
            <a:ext cx="4367750" cy="279179"/>
          </a:xfrm>
          <a:prstGeom prst="rect">
            <a:avLst/>
          </a:prstGeom>
          <a:solidFill>
            <a:schemeClr val="bg1">
              <a:alpha val="70000"/>
            </a:schemeClr>
          </a:solidFill>
        </p:spPr>
        <p:txBody>
          <a:bodyPr wrap="square" lIns="0" tIns="0" rIns="0" bIns="0" rtlCol="0">
            <a:spAutoFit/>
          </a:bodyPr>
          <a:lstStyle/>
          <a:p>
            <a:r>
              <a:rPr lang="ja-JP" altLang="en-US" sz="1814" b="1" dirty="0">
                <a:latin typeface="游ゴシック" panose="020B0400000000000000" pitchFamily="50" charset="-128"/>
                <a:ea typeface="游ゴシック" panose="020B0400000000000000" pitchFamily="50" charset="-128"/>
              </a:rPr>
              <a:t>申し込み</a:t>
            </a:r>
            <a:r>
              <a:rPr lang="en-US" altLang="ja-JP" sz="1814" b="1" dirty="0">
                <a:latin typeface="游ゴシック" panose="020B0400000000000000" pitchFamily="50" charset="-128"/>
                <a:ea typeface="游ゴシック" panose="020B0400000000000000" pitchFamily="50" charset="-128"/>
              </a:rPr>
              <a:t>FAX</a:t>
            </a:r>
            <a:r>
              <a:rPr lang="ja-JP" altLang="en-US" sz="1814" b="1" dirty="0">
                <a:latin typeface="游ゴシック" panose="020B0400000000000000" pitchFamily="50" charset="-128"/>
                <a:ea typeface="游ゴシック" panose="020B0400000000000000" pitchFamily="50" charset="-128"/>
              </a:rPr>
              <a:t>番号：</a:t>
            </a:r>
            <a:r>
              <a:rPr lang="en-US" altLang="ja-JP" sz="1814" b="1" dirty="0">
                <a:latin typeface="游ゴシック" panose="020B0400000000000000" pitchFamily="50" charset="-128"/>
              </a:rPr>
              <a:t>029-293-8029</a:t>
            </a:r>
            <a:endParaRPr lang="en-US" altLang="ja-JP" sz="1814" b="1" dirty="0">
              <a:latin typeface="游ゴシック" panose="020B0400000000000000" pitchFamily="50" charset="-128"/>
              <a:ea typeface="游ゴシック" panose="020B0400000000000000" pitchFamily="50" charset="-128"/>
            </a:endParaRPr>
          </a:p>
        </p:txBody>
      </p:sp>
      <p:sp>
        <p:nvSpPr>
          <p:cNvPr id="47" name="テキスト ボックス 46">
            <a:extLst>
              <a:ext uri="{FF2B5EF4-FFF2-40B4-BE49-F238E27FC236}">
                <a16:creationId xmlns:a16="http://schemas.microsoft.com/office/drawing/2014/main" id="{60B5719C-2B76-D1C9-4274-2FFC255D884A}"/>
              </a:ext>
            </a:extLst>
          </p:cNvPr>
          <p:cNvSpPr txBox="1"/>
          <p:nvPr/>
        </p:nvSpPr>
        <p:spPr>
          <a:xfrm>
            <a:off x="3395590" y="5490514"/>
            <a:ext cx="851207" cy="146643"/>
          </a:xfrm>
          <a:prstGeom prst="rect">
            <a:avLst/>
          </a:prstGeom>
          <a:noFill/>
          <a:ln>
            <a:noFill/>
            <a:prstDash val="sysDash"/>
          </a:ln>
        </p:spPr>
        <p:txBody>
          <a:bodyPr wrap="square" lIns="0" tIns="0" rIns="0" bIns="0" rtlCol="0" anchor="ctr" anchorCtr="0">
            <a:spAutoFit/>
          </a:bodyPr>
          <a:lstStyle/>
          <a:p>
            <a:r>
              <a:rPr lang="ja-JP" altLang="en-US" sz="953" dirty="0">
                <a:latin typeface="Meiryo UI" panose="020B0604030504040204" pitchFamily="50" charset="-128"/>
                <a:ea typeface="Meiryo UI" panose="020B0604030504040204" pitchFamily="50" charset="-128"/>
              </a:rPr>
              <a:t>来場</a:t>
            </a:r>
            <a:endParaRPr lang="en-US" altLang="ja-JP" sz="780" dirty="0">
              <a:latin typeface="Meiryo UI" panose="020B0604030504040204" pitchFamily="50" charset="-128"/>
              <a:ea typeface="Meiryo UI" panose="020B0604030504040204" pitchFamily="50" charset="-128"/>
            </a:endParaRPr>
          </a:p>
        </p:txBody>
      </p:sp>
      <p:sp>
        <p:nvSpPr>
          <p:cNvPr id="48" name="テキスト ボックス 47">
            <a:extLst>
              <a:ext uri="{FF2B5EF4-FFF2-40B4-BE49-F238E27FC236}">
                <a16:creationId xmlns:a16="http://schemas.microsoft.com/office/drawing/2014/main" id="{F8B2FDF7-7E62-B341-FD42-F3D4CDCD4079}"/>
              </a:ext>
            </a:extLst>
          </p:cNvPr>
          <p:cNvSpPr txBox="1"/>
          <p:nvPr/>
        </p:nvSpPr>
        <p:spPr>
          <a:xfrm>
            <a:off x="3105669" y="5433622"/>
            <a:ext cx="227081" cy="235770"/>
          </a:xfrm>
          <a:prstGeom prst="rect">
            <a:avLst/>
          </a:prstGeom>
          <a:noFill/>
          <a:ln>
            <a:solidFill>
              <a:schemeClr val="tx1">
                <a:lumMod val="75000"/>
                <a:lumOff val="25000"/>
              </a:schemeClr>
            </a:solidFill>
            <a:prstDash val="solid"/>
          </a:ln>
        </p:spPr>
        <p:txBody>
          <a:bodyPr wrap="square" rtlCol="0">
            <a:spAutoFit/>
          </a:bodyPr>
          <a:lstStyle/>
          <a:p>
            <a:endParaRPr lang="ja-JP" altLang="en-US" sz="932" dirty="0"/>
          </a:p>
        </p:txBody>
      </p:sp>
      <p:sp>
        <p:nvSpPr>
          <p:cNvPr id="50" name="テキスト ボックス 49">
            <a:extLst>
              <a:ext uri="{FF2B5EF4-FFF2-40B4-BE49-F238E27FC236}">
                <a16:creationId xmlns:a16="http://schemas.microsoft.com/office/drawing/2014/main" id="{1B0A403B-CC3A-8915-576B-C79C4BC95AC2}"/>
              </a:ext>
            </a:extLst>
          </p:cNvPr>
          <p:cNvSpPr txBox="1"/>
          <p:nvPr/>
        </p:nvSpPr>
        <p:spPr>
          <a:xfrm>
            <a:off x="4302337" y="5425794"/>
            <a:ext cx="227081" cy="235770"/>
          </a:xfrm>
          <a:prstGeom prst="rect">
            <a:avLst/>
          </a:prstGeom>
          <a:noFill/>
          <a:ln>
            <a:solidFill>
              <a:schemeClr val="tx1">
                <a:lumMod val="75000"/>
                <a:lumOff val="25000"/>
              </a:schemeClr>
            </a:solidFill>
            <a:prstDash val="solid"/>
          </a:ln>
        </p:spPr>
        <p:txBody>
          <a:bodyPr wrap="square" rtlCol="0">
            <a:spAutoFit/>
          </a:bodyPr>
          <a:lstStyle/>
          <a:p>
            <a:endParaRPr lang="ja-JP" altLang="en-US" sz="932" dirty="0"/>
          </a:p>
        </p:txBody>
      </p:sp>
      <p:sp>
        <p:nvSpPr>
          <p:cNvPr id="51" name="テキスト ボックス 50">
            <a:extLst>
              <a:ext uri="{FF2B5EF4-FFF2-40B4-BE49-F238E27FC236}">
                <a16:creationId xmlns:a16="http://schemas.microsoft.com/office/drawing/2014/main" id="{58C9020A-C8C1-5ED4-B6AE-CE29723E013E}"/>
              </a:ext>
            </a:extLst>
          </p:cNvPr>
          <p:cNvSpPr txBox="1"/>
          <p:nvPr/>
        </p:nvSpPr>
        <p:spPr>
          <a:xfrm>
            <a:off x="4569043" y="5477236"/>
            <a:ext cx="982648" cy="146643"/>
          </a:xfrm>
          <a:prstGeom prst="rect">
            <a:avLst/>
          </a:prstGeom>
          <a:noFill/>
          <a:ln>
            <a:noFill/>
            <a:prstDash val="sysDash"/>
          </a:ln>
        </p:spPr>
        <p:txBody>
          <a:bodyPr wrap="square" lIns="0" tIns="0" rIns="0" bIns="0" rtlCol="0" anchor="ctr" anchorCtr="0">
            <a:spAutoFit/>
          </a:bodyPr>
          <a:lstStyle/>
          <a:p>
            <a:r>
              <a:rPr lang="ja-JP" altLang="en-US" sz="953" dirty="0">
                <a:latin typeface="Meiryo UI" panose="020B0604030504040204" pitchFamily="50" charset="-128"/>
                <a:ea typeface="Meiryo UI" panose="020B0604030504040204" pitchFamily="50" charset="-128"/>
              </a:rPr>
              <a:t>オンライン</a:t>
            </a:r>
            <a:endParaRPr lang="en-US" altLang="ja-JP" sz="780" dirty="0">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2CC2F6ED-38E7-3C8F-0175-A24FB844EF1A}"/>
              </a:ext>
            </a:extLst>
          </p:cNvPr>
          <p:cNvSpPr txBox="1"/>
          <p:nvPr/>
        </p:nvSpPr>
        <p:spPr>
          <a:xfrm>
            <a:off x="137199" y="6609184"/>
            <a:ext cx="6604169" cy="461665"/>
          </a:xfrm>
          <a:prstGeom prst="rect">
            <a:avLst/>
          </a:prstGeom>
          <a:noFill/>
        </p:spPr>
        <p:txBody>
          <a:bodyPr wrap="square">
            <a:spAutoFit/>
          </a:bodyPr>
          <a:lstStyle/>
          <a:p>
            <a:r>
              <a:rPr lang="ja-JP" altLang="en-US" sz="1200" dirty="0"/>
              <a:t>ご記載いただいた参加者情報は、講演企業と共有させていただき、本セミナーの運営管理や当事務局および講演企業からの情報提供に利用いたします。同意の上、お申し込みください。</a:t>
            </a:r>
          </a:p>
        </p:txBody>
      </p:sp>
    </p:spTree>
    <p:extLst>
      <p:ext uri="{BB962C8B-B14F-4D97-AF65-F5344CB8AC3E}">
        <p14:creationId xmlns:p14="http://schemas.microsoft.com/office/powerpoint/2010/main" val="107578707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667FA1416D760443A30A1CB0A8162769" ma:contentTypeVersion="0" ma:contentTypeDescription="新しいドキュメントを作成します。" ma:contentTypeScope="" ma:versionID="804706d18c89336c1eb88e2c67e6856a">
  <xsd:schema xmlns:xsd="http://www.w3.org/2001/XMLSchema" xmlns:xs="http://www.w3.org/2001/XMLSchema" xmlns:p="http://schemas.microsoft.com/office/2006/metadata/properties" targetNamespace="http://schemas.microsoft.com/office/2006/metadata/properties" ma:root="true" ma:fieldsID="31a70e5f7b01ba82810952a436662f8e">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6D94B7E-304B-407C-9B2C-085D8AC6FC73}">
  <ds:schemaRefs>
    <ds:schemaRef ds:uri="http://schemas.microsoft.com/sharepoint/v3/contenttype/forms"/>
  </ds:schemaRefs>
</ds:datastoreItem>
</file>

<file path=customXml/itemProps2.xml><?xml version="1.0" encoding="utf-8"?>
<ds:datastoreItem xmlns:ds="http://schemas.openxmlformats.org/officeDocument/2006/customXml" ds:itemID="{B4EE1AFC-5D27-4FCB-8C16-138D180EB7CA}">
  <ds:schemaRef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purl.org/dc/terms/"/>
    <ds:schemaRef ds:uri="http://www.w3.org/XML/1998/namespace"/>
  </ds:schemaRefs>
</ds:datastoreItem>
</file>

<file path=customXml/itemProps3.xml><?xml version="1.0" encoding="utf-8"?>
<ds:datastoreItem xmlns:ds="http://schemas.openxmlformats.org/officeDocument/2006/customXml" ds:itemID="{F540610A-5691-4B12-A2E3-B40D286726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4908</TotalTime>
  <Words>198</Words>
  <Application>Microsoft Office PowerPoint</Application>
  <PresentationFormat>A4 210 x 297 mm</PresentationFormat>
  <Paragraphs>38</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HGP創英角ｺﾞｼｯｸUB</vt:lpstr>
      <vt:lpstr>Meiryo UI</vt:lpstr>
      <vt:lpstr>游ゴシック</vt:lpstr>
      <vt:lpstr>Arial</vt:lpstr>
      <vt:lpstr>Calibri</vt:lpstr>
      <vt:lpstr>Office ​​テーマ</vt:lpstr>
      <vt:lpstr>PowerPoint プレゼンテーション</vt:lpstr>
    </vt:vector>
  </TitlesOfParts>
  <Company>OTS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芝地 未希</dc:creator>
  <cp:lastModifiedBy>taku ishikawa</cp:lastModifiedBy>
  <cp:revision>347</cp:revision>
  <cp:lastPrinted>2023-07-25T03:17:26Z</cp:lastPrinted>
  <dcterms:created xsi:type="dcterms:W3CDTF">2011-01-17T04:20:20Z</dcterms:created>
  <dcterms:modified xsi:type="dcterms:W3CDTF">2025-12-15T06:59:52Z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0x010100667FA1416D760443A30A1CB0A8162769</vt:lpwstr>
  </property>
</Properties>
</file>