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1" r:id="rId5"/>
  </p:sldIdLst>
  <p:sldSz cx="6858000" cy="9906000" type="A4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1C4E402A-A9FA-468D-A299-51BC30E8CFAA}">
          <p14:sldIdLst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254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ptiplex3020-User" initials="O" lastIdx="4" clrIdx="0">
    <p:extLst>
      <p:ext uri="{19B8F6BF-5375-455C-9EA6-DF929625EA0E}">
        <p15:presenceInfo xmlns:p15="http://schemas.microsoft.com/office/powerpoint/2012/main" userId="Optiplex3020-User" providerId="None"/>
      </p:ext>
    </p:extLst>
  </p:cmAuthor>
  <p:cmAuthor id="2" name="郡司 篤" initials="篤郡" lastIdx="3" clrIdx="1">
    <p:extLst>
      <p:ext uri="{19B8F6BF-5375-455C-9EA6-DF929625EA0E}">
        <p15:presenceInfo xmlns:p15="http://schemas.microsoft.com/office/powerpoint/2012/main" userId="S::Atsushi.Gunji@otsuka-shokai.co.jp::5a4260be-96e0-4a0a-8353-efcb6cdf0f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FF"/>
    <a:srgbClr val="FFCCFF"/>
    <a:srgbClr val="FFFFCC"/>
    <a:srgbClr val="0000FF"/>
    <a:srgbClr val="FFFF66"/>
    <a:srgbClr val="0066FF"/>
    <a:srgbClr val="6699FF"/>
    <a:srgbClr val="FF6600"/>
    <a:srgbClr val="757575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42" autoAdjust="0"/>
    <p:restoredTop sz="94660"/>
  </p:normalViewPr>
  <p:slideViewPr>
    <p:cSldViewPr>
      <p:cViewPr varScale="1">
        <p:scale>
          <a:sx n="75" d="100"/>
          <a:sy n="75" d="100"/>
        </p:scale>
        <p:origin x="2214" y="66"/>
      </p:cViewPr>
      <p:guideLst>
        <p:guide orient="horz" pos="425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042" cy="512143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348" y="0"/>
            <a:ext cx="3079040" cy="512143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pPr>
              <a:defRPr/>
            </a:pPr>
            <a:fld id="{467AD7D1-DE73-4454-8B1C-211877E14452}" type="datetimeFigureOut">
              <a:rPr lang="ja-JP" altLang="en-US"/>
              <a:pPr>
                <a:defRPr/>
              </a:pPr>
              <a:t>2024/11/6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22500" y="766763"/>
            <a:ext cx="2659063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91" tIns="47745" rIns="95491" bIns="47745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05" y="4861235"/>
            <a:ext cx="5684255" cy="4605988"/>
          </a:xfrm>
          <a:prstGeom prst="rect">
            <a:avLst/>
          </a:prstGeom>
        </p:spPr>
        <p:txBody>
          <a:bodyPr vert="horz" lIns="95491" tIns="47745" rIns="95491" bIns="47745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0824"/>
            <a:ext cx="3079042" cy="512142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348" y="9720824"/>
            <a:ext cx="3079040" cy="512142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pPr>
              <a:defRPr/>
            </a:pPr>
            <a:fld id="{9CBC6676-BD2C-4673-95C4-B4E1D8ED1B6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67558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6"/>
            <a:ext cx="5829300" cy="212336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B6280-8C08-4094-B39A-E814C8CEB3E1}" type="datetimeFigureOut">
              <a:rPr lang="ja-JP" altLang="en-US"/>
              <a:pPr>
                <a:defRPr/>
              </a:pPr>
              <a:t>2024/11/6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25F69-C6AF-4FA3-AC7F-B63B622302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6007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2A076-7DC3-4E44-8412-3D6CD41E43A3}" type="datetimeFigureOut">
              <a:rPr lang="ja-JP" altLang="en-US"/>
              <a:pPr>
                <a:defRPr/>
              </a:pPr>
              <a:t>2024/11/6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B92D-0030-41D2-98DA-F13858145CC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1878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74064-4A93-4EFF-9B6B-4EC50CBAB6D9}" type="datetimeFigureOut">
              <a:rPr lang="ja-JP" altLang="en-US"/>
              <a:pPr>
                <a:defRPr/>
              </a:pPr>
              <a:t>2024/11/6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3D1E6-B2E8-43F0-B511-252D0C9E7B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9109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40391-8964-41F1-B363-A2B12A45A98C}" type="datetimeFigureOut">
              <a:rPr lang="ja-JP" altLang="en-US"/>
              <a:pPr>
                <a:defRPr/>
              </a:pPr>
              <a:t>2024/11/6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849A5-7845-41C2-8487-A05E6081A1C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8442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58722-5C8E-4446-9F1E-849481C90A3B}" type="datetimeFigureOut">
              <a:rPr lang="ja-JP" altLang="en-US"/>
              <a:pPr>
                <a:defRPr/>
              </a:pPr>
              <a:t>2024/11/6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7605B-38C1-4ED5-8BD4-B846BE8F83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4491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799"/>
            </a:lvl1pPr>
            <a:lvl2pPr>
              <a:defRPr sz="2401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799"/>
            </a:lvl1pPr>
            <a:lvl2pPr>
              <a:defRPr sz="2401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2E0F3-BE65-4D9D-B8FE-DB6A9BC366B7}" type="datetimeFigureOut">
              <a:rPr lang="ja-JP" altLang="en-US"/>
              <a:pPr>
                <a:defRPr/>
              </a:pPr>
              <a:t>2024/11/6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77434-0028-415F-92D2-9840A95067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6441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61" indent="0">
              <a:buNone/>
              <a:defRPr sz="2000" b="1"/>
            </a:lvl2pPr>
            <a:lvl3pPr marL="914324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9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1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2" y="2217385"/>
            <a:ext cx="3031331" cy="924101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61" indent="0">
              <a:buNone/>
              <a:defRPr sz="2000" b="1"/>
            </a:lvl2pPr>
            <a:lvl3pPr marL="914324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9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401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F6807-AF0C-4CAD-A686-D11D45FA5972}" type="datetimeFigureOut">
              <a:rPr lang="ja-JP" altLang="en-US"/>
              <a:pPr>
                <a:defRPr/>
              </a:pPr>
              <a:t>2024/11/6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EFE1C-298E-473D-8D7C-79E03FFA7C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970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93623-2798-4510-8104-AEB9E4C5F74F}" type="datetimeFigureOut">
              <a:rPr lang="ja-JP" altLang="en-US"/>
              <a:pPr>
                <a:defRPr/>
              </a:pPr>
              <a:t>2024/11/6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ADE24-E8AB-4F90-896D-CFA80F8385E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60334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9BB99-73EA-47FD-B56D-0421AB2B3DB8}" type="datetimeFigureOut">
              <a:rPr lang="ja-JP" altLang="en-US"/>
              <a:pPr>
                <a:defRPr/>
              </a:pPr>
              <a:t>2024/11/6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B33FD-FD59-4F19-8CF3-605AF33DF5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8483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3" cy="8454497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61" indent="0">
              <a:buNone/>
              <a:defRPr sz="1200"/>
            </a:lvl2pPr>
            <a:lvl3pPr marL="914324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9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87D3F-BF20-4537-81DD-80209F1C4C04}" type="datetimeFigureOut">
              <a:rPr lang="ja-JP" altLang="en-US"/>
              <a:pPr>
                <a:defRPr/>
              </a:pPr>
              <a:t>2024/11/6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79B42-130B-4DCF-B76A-16510EA003F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300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199"/>
            </a:lvl1pPr>
            <a:lvl2pPr marL="457161" indent="0">
              <a:buNone/>
              <a:defRPr sz="2799"/>
            </a:lvl2pPr>
            <a:lvl3pPr marL="914324" indent="0">
              <a:buNone/>
              <a:defRPr sz="2401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9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3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61" indent="0">
              <a:buNone/>
              <a:defRPr sz="1200"/>
            </a:lvl2pPr>
            <a:lvl3pPr marL="914324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9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E3CF-EDEF-4369-869C-D8C97FB13F92}" type="datetimeFigureOut">
              <a:rPr lang="ja-JP" altLang="en-US"/>
              <a:pPr>
                <a:defRPr/>
              </a:pPr>
              <a:t>2024/11/6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0190C-CE40-4A2A-BEFF-0F4892C160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2070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342900" y="396876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342900" y="2311402"/>
            <a:ext cx="6172200" cy="6537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01589A9-5A6A-4BAD-AB3F-CF3DB75ED031}" type="datetimeFigureOut">
              <a:rPr lang="ja-JP" altLang="en-US"/>
              <a:pPr>
                <a:defRPr/>
              </a:pPr>
              <a:t>2024/11/6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850908E-6F87-460E-97A4-DFE4F751095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161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324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48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64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872" indent="-34287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5" indent="-2285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1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4" indent="-2285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90" indent="-228582" algn="l" defTabSz="91432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2" algn="l" defTabSz="91432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4" indent="-228582" algn="l" defTabSz="91432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2" algn="l" defTabSz="91432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1" algn="l" defTabSz="9143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4" algn="l" defTabSz="9143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9" algn="l" defTabSz="9143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3" algn="l" defTabSz="9143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D7A39FEC-D018-FBAF-BA8C-E4FD291477A5}"/>
              </a:ext>
            </a:extLst>
          </p:cNvPr>
          <p:cNvSpPr txBox="1"/>
          <p:nvPr/>
        </p:nvSpPr>
        <p:spPr>
          <a:xfrm>
            <a:off x="184937" y="2293929"/>
            <a:ext cx="6426940" cy="363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763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セミナー申込書</a:t>
            </a:r>
            <a:endParaRPr lang="en-US" altLang="ja-JP" sz="1763" b="1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6" name="Text Box 14">
            <a:extLst>
              <a:ext uri="{FF2B5EF4-FFF2-40B4-BE49-F238E27FC236}">
                <a16:creationId xmlns:a16="http://schemas.microsoft.com/office/drawing/2014/main" xmlns="" id="{5E43E6C6-BB0D-52FA-C6D2-59BB3C187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9" y="7704898"/>
            <a:ext cx="6714982" cy="210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ja-JP" sz="1452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52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お問合せ先</a:t>
            </a:r>
            <a:r>
              <a:rPr lang="en-US" altLang="ja-JP" sz="1452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】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452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茨城県産業技術イノベーション研究会　機械・</a:t>
            </a:r>
            <a:r>
              <a:rPr lang="ja-JP" altLang="en-US" sz="1452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電子</a:t>
            </a:r>
            <a:r>
              <a:rPr lang="ja-JP" altLang="en-US" sz="1452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応用技術</a:t>
            </a:r>
            <a:r>
              <a:rPr lang="ja-JP" altLang="en-US" sz="1452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部会</a:t>
            </a:r>
            <a:r>
              <a:rPr lang="ja-JP" altLang="en-US" sz="1452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事務局</a:t>
            </a:r>
            <a:endParaRPr lang="en-US" altLang="ja-JP" sz="1452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452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（茨城県産業技術イノベーションセンター内）</a:t>
            </a:r>
            <a:endParaRPr lang="en-US" altLang="ja-JP" sz="1452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452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52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1452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：０２９－２９３－７２１３　　　</a:t>
            </a:r>
            <a:r>
              <a:rPr lang="en-US" altLang="ja-JP" sz="1452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1452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：０２９－２９３－８０２９</a:t>
            </a:r>
            <a:endParaRPr lang="en-US" altLang="ja-JP" sz="1452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45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ホームページ　</a:t>
            </a:r>
            <a:r>
              <a:rPr lang="en-US" altLang="ja-JP" sz="145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http://ibaraki-tec.com/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452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52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Mail</a:t>
            </a:r>
            <a:r>
              <a:rPr lang="ja-JP" altLang="en-US" sz="1452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452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it_material2@itic.pref.ibaraki.jp</a:t>
            </a:r>
            <a:r>
              <a:rPr lang="ja-JP" altLang="en-US" sz="1452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担当：</a:t>
            </a:r>
            <a:r>
              <a:rPr lang="ja-JP" altLang="en-US" sz="1452" dirty="0">
                <a:solidFill>
                  <a:srgbClr val="1D1C1D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青木</a:t>
            </a:r>
            <a:endParaRPr lang="ja-JP" altLang="en-US" sz="1452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xmlns="" id="{C381CB07-F634-15FF-20C0-38A5E5795BFC}"/>
              </a:ext>
            </a:extLst>
          </p:cNvPr>
          <p:cNvCxnSpPr>
            <a:cxnSpLocks/>
          </p:cNvCxnSpPr>
          <p:nvPr/>
        </p:nvCxnSpPr>
        <p:spPr>
          <a:xfrm>
            <a:off x="184937" y="6822845"/>
            <a:ext cx="64269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xmlns="" id="{C782C08E-0625-E4BD-F318-143700DD8C8B}"/>
              </a:ext>
            </a:extLst>
          </p:cNvPr>
          <p:cNvSpPr txBox="1"/>
          <p:nvPr/>
        </p:nvSpPr>
        <p:spPr>
          <a:xfrm>
            <a:off x="324731" y="7372976"/>
            <a:ext cx="6287146" cy="27917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814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申し込みメールアドレス：</a:t>
            </a:r>
            <a:r>
              <a:rPr lang="en-US" altLang="ja-JP" sz="1814" b="1" dirty="0">
                <a:latin typeface="游ゴシック" panose="020B0400000000000000" pitchFamily="50" charset="-128"/>
              </a:rPr>
              <a:t>it_material2@itic.pref.ibaraki.jp</a:t>
            </a:r>
            <a:endParaRPr lang="en-US" altLang="ja-JP" sz="1814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xmlns="" id="{B6767D86-E9BE-3764-67BE-DC2A68A15191}"/>
              </a:ext>
            </a:extLst>
          </p:cNvPr>
          <p:cNvCxnSpPr>
            <a:cxnSpLocks/>
          </p:cNvCxnSpPr>
          <p:nvPr/>
        </p:nvCxnSpPr>
        <p:spPr>
          <a:xfrm>
            <a:off x="184937" y="2163204"/>
            <a:ext cx="64269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10">
            <a:extLst>
              <a:ext uri="{FF2B5EF4-FFF2-40B4-BE49-F238E27FC236}">
                <a16:creationId xmlns:a16="http://schemas.microsoft.com/office/drawing/2014/main" xmlns="" id="{B6810DDB-4009-657B-E865-1B6F4C25E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781" y="967216"/>
            <a:ext cx="4332798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ja-JP" altLang="en-US" sz="2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ジェネレーティブデザインセミナー</a:t>
            </a:r>
            <a:endParaRPr lang="ja-JP" altLang="en-US" sz="2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8" name="Text Box 13">
            <a:extLst>
              <a:ext uri="{FF2B5EF4-FFF2-40B4-BE49-F238E27FC236}">
                <a16:creationId xmlns:a16="http://schemas.microsoft.com/office/drawing/2014/main" xmlns="" id="{413D5B4C-B373-9D99-01B4-A6E8CA4EA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780" y="510488"/>
            <a:ext cx="2962193" cy="390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7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茨城県産業技術イノベーション研究会　機械・</a:t>
            </a:r>
            <a:r>
              <a:rPr lang="ja-JP" altLang="en-US" sz="127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電子</a:t>
            </a:r>
            <a:r>
              <a:rPr lang="ja-JP" altLang="en-US" sz="127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応用技術</a:t>
            </a:r>
            <a:r>
              <a:rPr lang="ja-JP" altLang="en-US" sz="127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部会</a:t>
            </a:r>
            <a:r>
              <a:rPr lang="ja-JP" altLang="en-US" sz="127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セミナー</a:t>
            </a:r>
          </a:p>
        </p:txBody>
      </p: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xmlns="" id="{1CDBA663-4D4A-788A-06D3-DC0B2004D70B}"/>
              </a:ext>
            </a:extLst>
          </p:cNvPr>
          <p:cNvCxnSpPr>
            <a:cxnSpLocks/>
          </p:cNvCxnSpPr>
          <p:nvPr/>
        </p:nvCxnSpPr>
        <p:spPr>
          <a:xfrm>
            <a:off x="190971" y="1506038"/>
            <a:ext cx="64269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xmlns="" id="{EEAB00AC-1297-CF3B-6B4D-ACA8278FB63F}"/>
              </a:ext>
            </a:extLst>
          </p:cNvPr>
          <p:cNvSpPr txBox="1"/>
          <p:nvPr/>
        </p:nvSpPr>
        <p:spPr>
          <a:xfrm>
            <a:off x="191157" y="482640"/>
            <a:ext cx="908415" cy="908415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US" altLang="ja-JP" sz="1598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1/24</a:t>
            </a:r>
            <a:endParaRPr lang="en-US" altLang="ja-JP" sz="1598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598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開催</a:t>
            </a:r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xmlns="" id="{C5450931-BB97-FF9C-91EA-A924C26DBC08}"/>
              </a:ext>
            </a:extLst>
          </p:cNvPr>
          <p:cNvCxnSpPr>
            <a:cxnSpLocks/>
          </p:cNvCxnSpPr>
          <p:nvPr/>
        </p:nvCxnSpPr>
        <p:spPr>
          <a:xfrm>
            <a:off x="190971" y="348698"/>
            <a:ext cx="64269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xmlns="" id="{771FBD79-5E1E-2CB7-4C17-E97AC115ECA8}"/>
              </a:ext>
            </a:extLst>
          </p:cNvPr>
          <p:cNvSpPr txBox="1"/>
          <p:nvPr/>
        </p:nvSpPr>
        <p:spPr>
          <a:xfrm>
            <a:off x="339211" y="1649309"/>
            <a:ext cx="6179579" cy="338234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altLang="ja-JP" sz="1598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1/17</a:t>
            </a:r>
            <a:r>
              <a:rPr lang="ja-JP" altLang="en-US" sz="1598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（金）</a:t>
            </a:r>
            <a:r>
              <a:rPr lang="ja-JP" altLang="en-US" sz="1598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までにメール</a:t>
            </a:r>
            <a:r>
              <a:rPr lang="ja-JP" altLang="en-US" sz="1598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またはＦＡＸ</a:t>
            </a:r>
            <a:r>
              <a:rPr lang="ja-JP" altLang="en-US" sz="1598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でお申込み</a:t>
            </a:r>
            <a:r>
              <a:rPr lang="ja-JP" altLang="en-US" sz="1598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ください。</a:t>
            </a:r>
            <a:endParaRPr lang="en-US" altLang="ja-JP" sz="1598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52" name="表 51">
            <a:extLst>
              <a:ext uri="{FF2B5EF4-FFF2-40B4-BE49-F238E27FC236}">
                <a16:creationId xmlns:a16="http://schemas.microsoft.com/office/drawing/2014/main" xmlns="" id="{3307C33A-CFCB-D20D-34ED-B8C8965BD532}"/>
              </a:ext>
            </a:extLst>
          </p:cNvPr>
          <p:cNvGraphicFramePr>
            <a:graphicFrameLocks noGrp="1"/>
          </p:cNvGraphicFramePr>
          <p:nvPr/>
        </p:nvGraphicFramePr>
        <p:xfrm>
          <a:off x="193462" y="3006025"/>
          <a:ext cx="6418415" cy="3912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8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873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87303">
                  <a:extLst>
                    <a:ext uri="{9D8B030D-6E8A-4147-A177-3AD203B41FA5}">
                      <a16:colId xmlns:a16="http://schemas.microsoft.com/office/drawing/2014/main" xmlns="" val="1037407083"/>
                    </a:ext>
                  </a:extLst>
                </a:gridCol>
              </a:tblGrid>
              <a:tr h="3307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会社名　団体名</a:t>
                      </a:r>
                    </a:p>
                  </a:txBody>
                  <a:tcPr marL="81205" marR="81205" marT="40604" marB="4060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3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05" marR="81205" marT="40604" marB="4060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07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marL="81205" marR="81205" marT="40604" marB="4060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3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05" marR="81205" marT="40604" marB="4060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1315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参加者①</a:t>
                      </a:r>
                    </a:p>
                  </a:txBody>
                  <a:tcPr marL="81205" marR="81205" marT="40604" marB="4060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  <a:endParaRPr kumimoji="1" lang="en-US" altLang="ja-JP" sz="9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05" marR="81205" marT="40604" marB="4060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81205" marR="81205" marT="40604" marB="4060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907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参加方法</a:t>
                      </a:r>
                      <a:endParaRPr kumimoji="1" lang="en-US" altLang="ja-JP" sz="9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（いずれかに〇をつけてください）</a:t>
                      </a:r>
                      <a:endParaRPr kumimoji="1" lang="en-US" altLang="ja-JP" sz="9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05" marR="81205" marT="40604" marB="4060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2591603"/>
                  </a:ext>
                </a:extLst>
              </a:tr>
              <a:tr h="42183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marL="81205" marR="81205" marT="40604" marB="4060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814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 marL="81205" marR="81205" marT="40604" marB="4060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0757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参加者②</a:t>
                      </a:r>
                    </a:p>
                  </a:txBody>
                  <a:tcPr marL="81205" marR="81205" marT="40604" marB="4060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  <a:endParaRPr kumimoji="1" lang="en-US" altLang="ja-JP" sz="9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05" marR="81205" marT="40604" marB="4060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81205" marR="81205" marT="40604" marB="4060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640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参加方法</a:t>
                      </a:r>
                      <a:endParaRPr kumimoji="1" lang="en-US" altLang="ja-JP" sz="9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（いずれかに〇をつけてください）</a:t>
                      </a:r>
                      <a:endParaRPr kumimoji="1" lang="en-US" altLang="ja-JP" sz="9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05" marR="81205" marT="40604" marB="4060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9359698"/>
                  </a:ext>
                </a:extLst>
              </a:tr>
              <a:tr h="40138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marL="81205" marR="81205" marT="40604" marB="4060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187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 marL="81205" marR="81205" marT="40604" marB="4060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xmlns="" id="{C41A86D1-F14D-3A81-87B4-B1430B9CE3C2}"/>
              </a:ext>
            </a:extLst>
          </p:cNvPr>
          <p:cNvSpPr txBox="1"/>
          <p:nvPr/>
        </p:nvSpPr>
        <p:spPr>
          <a:xfrm>
            <a:off x="1660308" y="3060672"/>
            <a:ext cx="4611207" cy="23577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932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xmlns="" id="{628D7D7F-C216-44E3-163B-464D28EC1C30}"/>
              </a:ext>
            </a:extLst>
          </p:cNvPr>
          <p:cNvSpPr txBox="1"/>
          <p:nvPr/>
        </p:nvSpPr>
        <p:spPr>
          <a:xfrm>
            <a:off x="1660308" y="3381635"/>
            <a:ext cx="4611207" cy="23577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932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xmlns="" id="{7359F188-4588-EC78-A257-48FE62C2BE0A}"/>
              </a:ext>
            </a:extLst>
          </p:cNvPr>
          <p:cNvSpPr txBox="1"/>
          <p:nvPr/>
        </p:nvSpPr>
        <p:spPr>
          <a:xfrm>
            <a:off x="1660309" y="3731441"/>
            <a:ext cx="1985808" cy="23577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932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xmlns="" id="{BF4B446E-767D-2A03-73FF-E7F833570719}"/>
              </a:ext>
            </a:extLst>
          </p:cNvPr>
          <p:cNvSpPr txBox="1"/>
          <p:nvPr/>
        </p:nvSpPr>
        <p:spPr>
          <a:xfrm>
            <a:off x="4551068" y="3731441"/>
            <a:ext cx="1891680" cy="23577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932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xmlns="" id="{028BC3F9-7CCF-5A8E-30D9-57EBF709BB67}"/>
              </a:ext>
            </a:extLst>
          </p:cNvPr>
          <p:cNvSpPr txBox="1"/>
          <p:nvPr/>
        </p:nvSpPr>
        <p:spPr>
          <a:xfrm>
            <a:off x="2012840" y="4547757"/>
            <a:ext cx="4289110" cy="23577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932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xmlns="" id="{A1974669-23A8-C68E-BE6E-C517611713E2}"/>
              </a:ext>
            </a:extLst>
          </p:cNvPr>
          <p:cNvSpPr txBox="1"/>
          <p:nvPr/>
        </p:nvSpPr>
        <p:spPr>
          <a:xfrm>
            <a:off x="2012840" y="4969269"/>
            <a:ext cx="4289110" cy="23577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932" dirty="0"/>
          </a:p>
        </p:txBody>
      </p:sp>
      <p:sp>
        <p:nvSpPr>
          <p:cNvPr id="1044" name="テキスト ボックス 1043">
            <a:extLst>
              <a:ext uri="{FF2B5EF4-FFF2-40B4-BE49-F238E27FC236}">
                <a16:creationId xmlns:a16="http://schemas.microsoft.com/office/drawing/2014/main" xmlns="" id="{87C694CC-8748-E94D-BAD0-1A0F2A027667}"/>
              </a:ext>
            </a:extLst>
          </p:cNvPr>
          <p:cNvSpPr txBox="1"/>
          <p:nvPr/>
        </p:nvSpPr>
        <p:spPr>
          <a:xfrm>
            <a:off x="184937" y="2588187"/>
            <a:ext cx="6426940" cy="303288"/>
          </a:xfrm>
          <a:prstGeom prst="rect">
            <a:avLst/>
          </a:prstGeom>
          <a:solidFill>
            <a:schemeClr val="bg1">
              <a:alpha val="7000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71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下表にご記入のうえ、ご送信ください</a:t>
            </a:r>
            <a:r>
              <a:rPr lang="ja-JP" altLang="en-US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1371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xmlns="" id="{2EF998C3-D380-E298-6B45-214BC7D71AE1}"/>
              </a:ext>
            </a:extLst>
          </p:cNvPr>
          <p:cNvSpPr txBox="1"/>
          <p:nvPr/>
        </p:nvSpPr>
        <p:spPr>
          <a:xfrm>
            <a:off x="1660309" y="5365508"/>
            <a:ext cx="1985808" cy="23577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932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B1BF1D65-B212-7228-48C9-C23DA5AE1F79}"/>
              </a:ext>
            </a:extLst>
          </p:cNvPr>
          <p:cNvSpPr txBox="1"/>
          <p:nvPr/>
        </p:nvSpPr>
        <p:spPr>
          <a:xfrm>
            <a:off x="4551068" y="5356531"/>
            <a:ext cx="1891680" cy="23577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932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xmlns="" id="{EB086939-4DD2-E7E6-F7F5-1BC07D169BC6}"/>
              </a:ext>
            </a:extLst>
          </p:cNvPr>
          <p:cNvSpPr txBox="1"/>
          <p:nvPr/>
        </p:nvSpPr>
        <p:spPr>
          <a:xfrm>
            <a:off x="2012840" y="6160959"/>
            <a:ext cx="4289110" cy="23577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932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xmlns="" id="{6FBA1055-D25E-4B5F-8296-47296A9A3C1C}"/>
              </a:ext>
            </a:extLst>
          </p:cNvPr>
          <p:cNvSpPr txBox="1"/>
          <p:nvPr/>
        </p:nvSpPr>
        <p:spPr>
          <a:xfrm>
            <a:off x="2012840" y="6570173"/>
            <a:ext cx="4289110" cy="23577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932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xmlns="" id="{CD0BFEEA-A57E-0DE7-8898-8DF3E097E718}"/>
              </a:ext>
            </a:extLst>
          </p:cNvPr>
          <p:cNvSpPr txBox="1"/>
          <p:nvPr/>
        </p:nvSpPr>
        <p:spPr>
          <a:xfrm>
            <a:off x="5704656" y="482640"/>
            <a:ext cx="908415" cy="9084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lang="ja-JP" altLang="en-US" sz="159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参加費</a:t>
            </a:r>
            <a:endParaRPr lang="en-US" altLang="ja-JP" sz="1598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59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無料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xmlns="" id="{60B5719C-2B76-D1C9-4274-2FFC255D884A}"/>
              </a:ext>
            </a:extLst>
          </p:cNvPr>
          <p:cNvSpPr txBox="1"/>
          <p:nvPr/>
        </p:nvSpPr>
        <p:spPr>
          <a:xfrm>
            <a:off x="3395590" y="4110361"/>
            <a:ext cx="851207" cy="29328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953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来場</a:t>
            </a:r>
            <a:endParaRPr lang="en-US" altLang="ja-JP" sz="953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53" dirty="0">
                <a:latin typeface="Meiryo UI" panose="020B0604030504040204" pitchFamily="50" charset="-128"/>
                <a:ea typeface="Meiryo UI" panose="020B0604030504040204" pitchFamily="50" charset="-128"/>
              </a:rPr>
              <a:t>講演のみ</a:t>
            </a:r>
            <a:endParaRPr lang="en-US" altLang="ja-JP" sz="78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xmlns="" id="{F8B2FDF7-7E62-B341-FD42-F3D4CDCD4079}"/>
              </a:ext>
            </a:extLst>
          </p:cNvPr>
          <p:cNvSpPr txBox="1"/>
          <p:nvPr/>
        </p:nvSpPr>
        <p:spPr>
          <a:xfrm>
            <a:off x="3105669" y="4126789"/>
            <a:ext cx="227081" cy="23577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932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xmlns="" id="{1B0A403B-CC3A-8915-576B-C79C4BC95AC2}"/>
              </a:ext>
            </a:extLst>
          </p:cNvPr>
          <p:cNvSpPr txBox="1"/>
          <p:nvPr/>
        </p:nvSpPr>
        <p:spPr>
          <a:xfrm>
            <a:off x="4302337" y="4118961"/>
            <a:ext cx="227081" cy="23577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932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xmlns="" id="{58C9020A-C8C1-5ED4-B6AE-CE29723E013E}"/>
              </a:ext>
            </a:extLst>
          </p:cNvPr>
          <p:cNvSpPr txBox="1"/>
          <p:nvPr/>
        </p:nvSpPr>
        <p:spPr>
          <a:xfrm>
            <a:off x="4569043" y="4170402"/>
            <a:ext cx="982648" cy="146643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953" dirty="0">
                <a:latin typeface="Meiryo UI" panose="020B0604030504040204" pitchFamily="50" charset="-128"/>
                <a:ea typeface="Meiryo UI" panose="020B0604030504040204" pitchFamily="50" charset="-128"/>
              </a:rPr>
              <a:t>オンライン</a:t>
            </a:r>
            <a:endParaRPr lang="en-US" altLang="ja-JP" sz="78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xmlns="" id="{C782C08E-0625-E4BD-F318-143700DD8C8B}"/>
              </a:ext>
            </a:extLst>
          </p:cNvPr>
          <p:cNvSpPr txBox="1"/>
          <p:nvPr/>
        </p:nvSpPr>
        <p:spPr>
          <a:xfrm>
            <a:off x="1336906" y="7008416"/>
            <a:ext cx="4367750" cy="27917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814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申し込み</a:t>
            </a:r>
            <a:r>
              <a:rPr lang="en-US" altLang="ja-JP" sz="1814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FAX</a:t>
            </a:r>
            <a:r>
              <a:rPr lang="ja-JP" altLang="en-US" sz="1814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番号：</a:t>
            </a:r>
            <a:r>
              <a:rPr lang="en-US" altLang="ja-JP" sz="1814" b="1" dirty="0">
                <a:latin typeface="游ゴシック" panose="020B0400000000000000" pitchFamily="50" charset="-128"/>
              </a:rPr>
              <a:t>029-293-8029</a:t>
            </a:r>
            <a:endParaRPr lang="en-US" altLang="ja-JP" sz="1814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xmlns="" id="{60B5719C-2B76-D1C9-4274-2FFC255D884A}"/>
              </a:ext>
            </a:extLst>
          </p:cNvPr>
          <p:cNvSpPr txBox="1"/>
          <p:nvPr/>
        </p:nvSpPr>
        <p:spPr>
          <a:xfrm>
            <a:off x="3395590" y="5720983"/>
            <a:ext cx="851207" cy="29328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953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来場</a:t>
            </a:r>
            <a:endParaRPr lang="en-US" altLang="ja-JP" sz="953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53" dirty="0">
                <a:latin typeface="Meiryo UI" panose="020B0604030504040204" pitchFamily="50" charset="-128"/>
                <a:ea typeface="Meiryo UI" panose="020B0604030504040204" pitchFamily="50" charset="-128"/>
              </a:rPr>
              <a:t>講演のみ</a:t>
            </a:r>
            <a:endParaRPr lang="en-US" altLang="ja-JP" sz="78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xmlns="" id="{F8B2FDF7-7E62-B341-FD42-F3D4CDCD4079}"/>
              </a:ext>
            </a:extLst>
          </p:cNvPr>
          <p:cNvSpPr txBox="1"/>
          <p:nvPr/>
        </p:nvSpPr>
        <p:spPr>
          <a:xfrm>
            <a:off x="3105669" y="5737411"/>
            <a:ext cx="227081" cy="23577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932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xmlns="" id="{1B0A403B-CC3A-8915-576B-C79C4BC95AC2}"/>
              </a:ext>
            </a:extLst>
          </p:cNvPr>
          <p:cNvSpPr txBox="1"/>
          <p:nvPr/>
        </p:nvSpPr>
        <p:spPr>
          <a:xfrm>
            <a:off x="4302337" y="5729583"/>
            <a:ext cx="227081" cy="23577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932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xmlns="" id="{58C9020A-C8C1-5ED4-B6AE-CE29723E013E}"/>
              </a:ext>
            </a:extLst>
          </p:cNvPr>
          <p:cNvSpPr txBox="1"/>
          <p:nvPr/>
        </p:nvSpPr>
        <p:spPr>
          <a:xfrm>
            <a:off x="4569043" y="5781025"/>
            <a:ext cx="982648" cy="146643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953" dirty="0">
                <a:latin typeface="Meiryo UI" panose="020B0604030504040204" pitchFamily="50" charset="-128"/>
                <a:ea typeface="Meiryo UI" panose="020B0604030504040204" pitchFamily="50" charset="-128"/>
              </a:rPr>
              <a:t>オンライン</a:t>
            </a:r>
            <a:endParaRPr lang="en-US" altLang="ja-JP" sz="78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xmlns="" id="{1B0A403B-CC3A-8915-576B-C79C4BC95AC2}"/>
              </a:ext>
            </a:extLst>
          </p:cNvPr>
          <p:cNvSpPr txBox="1"/>
          <p:nvPr/>
        </p:nvSpPr>
        <p:spPr>
          <a:xfrm>
            <a:off x="5362159" y="4131090"/>
            <a:ext cx="227081" cy="23577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932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xmlns="" id="{58C9020A-C8C1-5ED4-B6AE-CE29723E013E}"/>
              </a:ext>
            </a:extLst>
          </p:cNvPr>
          <p:cNvSpPr txBox="1"/>
          <p:nvPr/>
        </p:nvSpPr>
        <p:spPr>
          <a:xfrm>
            <a:off x="5675498" y="4087591"/>
            <a:ext cx="982648" cy="29328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953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来場</a:t>
            </a:r>
            <a:endParaRPr lang="en-US" altLang="ja-JP" sz="953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53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ハンズオン希望</a:t>
            </a:r>
            <a:endParaRPr lang="en-US" altLang="ja-JP" sz="78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xmlns="" id="{1B0A403B-CC3A-8915-576B-C79C4BC95AC2}"/>
              </a:ext>
            </a:extLst>
          </p:cNvPr>
          <p:cNvSpPr txBox="1"/>
          <p:nvPr/>
        </p:nvSpPr>
        <p:spPr>
          <a:xfrm>
            <a:off x="5362159" y="5748130"/>
            <a:ext cx="227081" cy="23577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932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xmlns="" id="{58C9020A-C8C1-5ED4-B6AE-CE29723E013E}"/>
              </a:ext>
            </a:extLst>
          </p:cNvPr>
          <p:cNvSpPr txBox="1"/>
          <p:nvPr/>
        </p:nvSpPr>
        <p:spPr>
          <a:xfrm>
            <a:off x="5675498" y="5704631"/>
            <a:ext cx="982648" cy="29328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953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来場</a:t>
            </a:r>
            <a:endParaRPr lang="en-US" altLang="ja-JP" sz="953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53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ハンズオン希望</a:t>
            </a:r>
            <a:endParaRPr lang="en-US" altLang="ja-JP" sz="78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5787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67FA1416D760443A30A1CB0A8162769" ma:contentTypeVersion="0" ma:contentTypeDescription="新しいドキュメントを作成します。" ma:contentTypeScope="" ma:versionID="804706d18c89336c1eb88e2c67e6856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1a70e5f7b01ba82810952a436662f8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D94B7E-304B-407C-9B2C-085D8AC6FC7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40610A-5691-4B12-A2E3-B40D286726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4EE1AFC-5D27-4FCB-8C16-138D180EB7CA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4783</TotalTime>
  <Words>100</Words>
  <Application>Microsoft Office PowerPoint</Application>
  <PresentationFormat>A4 210 x 297 mm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Meiryo UI</vt:lpstr>
      <vt:lpstr>ＭＳ Ｐゴシック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OTS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芝地 未希</dc:creator>
  <cp:lastModifiedBy>Optiplex3020-User</cp:lastModifiedBy>
  <cp:revision>348</cp:revision>
  <cp:lastPrinted>2023-07-25T03:17:26Z</cp:lastPrinted>
  <dcterms:created xsi:type="dcterms:W3CDTF">2011-01-17T04:20:20Z</dcterms:created>
  <dcterms:modified xsi:type="dcterms:W3CDTF">2024-11-06T07:58:08Z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0x010100667FA1416D760443A30A1CB0A8162769</vt:lpwstr>
  </property>
</Properties>
</file>