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6858000" cy="9906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C4E402A-A9FA-468D-A299-51BC30E8CFAA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5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ptiplex3020-User" initials="O" lastIdx="4" clrIdx="0">
    <p:extLst>
      <p:ext uri="{19B8F6BF-5375-455C-9EA6-DF929625EA0E}">
        <p15:presenceInfo xmlns:p15="http://schemas.microsoft.com/office/powerpoint/2012/main" userId="Optiplex3020-User" providerId="None"/>
      </p:ext>
    </p:extLst>
  </p:cmAuthor>
  <p:cmAuthor id="2" name="郡司 篤" initials="篤郡" lastIdx="3" clrIdx="1">
    <p:extLst>
      <p:ext uri="{19B8F6BF-5375-455C-9EA6-DF929625EA0E}">
        <p15:presenceInfo xmlns:p15="http://schemas.microsoft.com/office/powerpoint/2012/main" userId="S::Atsushi.Gunji@otsuka-shokai.co.jp::5a4260be-96e0-4a0a-8353-efcb6cdf0f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CCFF"/>
    <a:srgbClr val="FFFFCC"/>
    <a:srgbClr val="0000FF"/>
    <a:srgbClr val="FFFF66"/>
    <a:srgbClr val="0066FF"/>
    <a:srgbClr val="6699FF"/>
    <a:srgbClr val="FF6600"/>
    <a:srgbClr val="75757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2" autoAdjust="0"/>
    <p:restoredTop sz="94660"/>
  </p:normalViewPr>
  <p:slideViewPr>
    <p:cSldViewPr>
      <p:cViewPr varScale="1">
        <p:scale>
          <a:sx n="94" d="100"/>
          <a:sy n="94" d="100"/>
        </p:scale>
        <p:origin x="1224" y="96"/>
      </p:cViewPr>
      <p:guideLst>
        <p:guide orient="horz" pos="425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pPr>
              <a:defRPr/>
            </a:pPr>
            <a:fld id="{467AD7D1-DE73-4454-8B1C-211877E14452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90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5" y="4861235"/>
            <a:ext cx="5684255" cy="4605988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24"/>
            <a:ext cx="3079042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pPr>
              <a:defRPr/>
            </a:pPr>
            <a:fld id="{9CBC6676-BD2C-4673-95C4-B4E1D8ED1B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6755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B6280-8C08-4094-B39A-E814C8CEB3E1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25F69-C6AF-4FA3-AC7F-B63B622302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600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2A076-7DC3-4E44-8412-3D6CD41E43A3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B92D-0030-41D2-98DA-F13858145C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187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4064-4A93-4EFF-9B6B-4EC50CBAB6D9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D1E6-B2E8-43F0-B511-252D0C9E7B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1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0391-8964-41F1-B363-A2B12A45A98C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49A5-7845-41C2-8487-A05E6081A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44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8722-5C8E-4446-9F1E-849481C90A3B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605B-38C1-4ED5-8BD4-B846BE8F83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44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2E0F3-BE65-4D9D-B8FE-DB6A9BC366B7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7434-0028-415F-92D2-9840A95067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44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1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1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6807-AF0C-4CAD-A686-D11D45FA5972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EFE1C-298E-473D-8D7C-79E03FFA7C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970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3623-2798-4510-8104-AEB9E4C5F74F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DE24-E8AB-4F90-896D-CFA80F8385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033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BB99-73EA-47FD-B56D-0421AB2B3DB8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33FD-FD59-4F19-8CF3-605AF33DF5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48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61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7D3F-BF20-4537-81DD-80209F1C4C04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9B42-130B-4DCF-B76A-16510EA003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300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61" indent="0">
              <a:buNone/>
              <a:defRPr sz="2799"/>
            </a:lvl2pPr>
            <a:lvl3pPr marL="914324" indent="0">
              <a:buNone/>
              <a:defRPr sz="2401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61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E3CF-EDEF-4369-869C-D8C97FB13F92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190C-CE40-4A2A-BEFF-0F4892C160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207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6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2"/>
            <a:ext cx="6172200" cy="653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1589A9-5A6A-4BAD-AB3F-CF3DB75ED031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50908E-6F87-460E-97A4-DFE4F75109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16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32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48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64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872" indent="-34287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5" indent="-2285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4" indent="-2285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1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3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A39FEC-D018-FBAF-BA8C-E4FD291477A5}"/>
              </a:ext>
            </a:extLst>
          </p:cNvPr>
          <p:cNvSpPr txBox="1"/>
          <p:nvPr/>
        </p:nvSpPr>
        <p:spPr>
          <a:xfrm>
            <a:off x="184937" y="2293929"/>
            <a:ext cx="6426940" cy="36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6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セミナー申込書</a:t>
            </a:r>
            <a:endParaRPr lang="en-US" altLang="ja-JP" sz="1763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" y="7704898"/>
            <a:ext cx="6714982" cy="210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お問合せ先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茨城県産業技術イノベーション研究会　機械・電子応用技術部会事務局</a:t>
            </a:r>
            <a:endParaRPr lang="en-US" altLang="ja-JP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（茨城県産業技術イノベーションセンター内）</a:t>
            </a:r>
            <a:endParaRPr lang="en-US" altLang="ja-JP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：０２９－２９３－７２１３　　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http://ibaraki-tec.com/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it_material2@itic.pref.ibaraki.jp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ja-JP" altLang="en-US" sz="1452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青木</a:t>
            </a:r>
            <a:endParaRPr lang="ja-JP" altLang="en-US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184937" y="6822845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782C08E-0625-E4BD-F318-143700DD8C8B}"/>
              </a:ext>
            </a:extLst>
          </p:cNvPr>
          <p:cNvSpPr txBox="1"/>
          <p:nvPr/>
        </p:nvSpPr>
        <p:spPr>
          <a:xfrm>
            <a:off x="324731" y="7372976"/>
            <a:ext cx="6287146" cy="27917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申し込みメールアドレス：</a:t>
            </a:r>
            <a:r>
              <a:rPr lang="en-US" altLang="ja-JP" sz="1814" b="1" dirty="0">
                <a:latin typeface="游ゴシック" panose="020B0400000000000000" pitchFamily="50" charset="-128"/>
              </a:rPr>
              <a:t>it_material2@itic.pref.ibaraki.jp</a:t>
            </a:r>
            <a:endParaRPr lang="en-US" altLang="ja-JP" sz="1814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767D86-E9BE-3764-67BE-DC2A68A15191}"/>
              </a:ext>
            </a:extLst>
          </p:cNvPr>
          <p:cNvCxnSpPr>
            <a:cxnSpLocks/>
          </p:cNvCxnSpPr>
          <p:nvPr/>
        </p:nvCxnSpPr>
        <p:spPr>
          <a:xfrm>
            <a:off x="184937" y="2163204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0">
            <a:extLst>
              <a:ext uri="{FF2B5EF4-FFF2-40B4-BE49-F238E27FC236}">
                <a16:creationId xmlns:a16="http://schemas.microsoft.com/office/drawing/2014/main" id="{B6810DDB-4009-657B-E865-1B6F4C25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781" y="967216"/>
            <a:ext cx="4332798" cy="39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254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生成</a:t>
            </a:r>
            <a:r>
              <a:rPr lang="en-US" altLang="ja-JP" sz="254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AI</a:t>
            </a:r>
            <a:r>
              <a:rPr lang="ja-JP" altLang="en-US" sz="254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体験セミナー</a:t>
            </a:r>
            <a:endParaRPr lang="ja-JP" altLang="en-US" sz="2903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413D5B4C-B373-9D99-01B4-A6E8CA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780" y="510488"/>
            <a:ext cx="2962193" cy="39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7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茨城県産業技術イノベーション研究会　機械・電子応用技術部会セミナー</a:t>
            </a: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CDBA663-4D4A-788A-06D3-DC0B2004D70B}"/>
              </a:ext>
            </a:extLst>
          </p:cNvPr>
          <p:cNvCxnSpPr>
            <a:cxnSpLocks/>
          </p:cNvCxnSpPr>
          <p:nvPr/>
        </p:nvCxnSpPr>
        <p:spPr>
          <a:xfrm>
            <a:off x="190971" y="1506038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EAB00AC-1297-CF3B-6B4D-ACA8278FB63F}"/>
              </a:ext>
            </a:extLst>
          </p:cNvPr>
          <p:cNvSpPr txBox="1"/>
          <p:nvPr/>
        </p:nvSpPr>
        <p:spPr>
          <a:xfrm>
            <a:off x="191157" y="482640"/>
            <a:ext cx="908415" cy="908415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ja-JP" sz="159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1/26</a:t>
            </a:r>
          </a:p>
          <a:p>
            <a:pPr algn="ctr"/>
            <a:r>
              <a:rPr lang="ja-JP" altLang="en-US" sz="159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5450931-BB97-FF9C-91EA-A924C26DBC08}"/>
              </a:ext>
            </a:extLst>
          </p:cNvPr>
          <p:cNvCxnSpPr>
            <a:cxnSpLocks/>
          </p:cNvCxnSpPr>
          <p:nvPr/>
        </p:nvCxnSpPr>
        <p:spPr>
          <a:xfrm>
            <a:off x="190971" y="348698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1FBD79-5E1E-2CB7-4C17-E97AC115ECA8}"/>
              </a:ext>
            </a:extLst>
          </p:cNvPr>
          <p:cNvSpPr txBox="1"/>
          <p:nvPr/>
        </p:nvSpPr>
        <p:spPr>
          <a:xfrm>
            <a:off x="339211" y="1649309"/>
            <a:ext cx="6179579" cy="33823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598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メールまたはＦＡＸでお申込みください。</a:t>
            </a:r>
            <a:endParaRPr lang="en-US" altLang="ja-JP" sz="1598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52" name="表 51">
            <a:extLst>
              <a:ext uri="{FF2B5EF4-FFF2-40B4-BE49-F238E27FC236}">
                <a16:creationId xmlns:a16="http://schemas.microsoft.com/office/drawing/2014/main" id="{3307C33A-CFCB-D20D-34ED-B8C8965BD532}"/>
              </a:ext>
            </a:extLst>
          </p:cNvPr>
          <p:cNvGraphicFramePr>
            <a:graphicFrameLocks noGrp="1"/>
          </p:cNvGraphicFramePr>
          <p:nvPr/>
        </p:nvGraphicFramePr>
        <p:xfrm>
          <a:off x="193462" y="3006025"/>
          <a:ext cx="6418415" cy="3912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303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</a:tblGrid>
              <a:tr h="3307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7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1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（いずれかに〇をつけてください）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1603"/>
                  </a:ext>
                </a:extLst>
              </a:tr>
              <a:tr h="42183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4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75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（いずれかに〇をつけてください）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9698"/>
                  </a:ext>
                </a:extLst>
              </a:tr>
              <a:tr h="40138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41A86D1-F14D-3A81-87B4-B1430B9CE3C2}"/>
              </a:ext>
            </a:extLst>
          </p:cNvPr>
          <p:cNvSpPr txBox="1"/>
          <p:nvPr/>
        </p:nvSpPr>
        <p:spPr>
          <a:xfrm>
            <a:off x="1660308" y="3060672"/>
            <a:ext cx="4611207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28D7D7F-C216-44E3-163B-464D28EC1C30}"/>
              </a:ext>
            </a:extLst>
          </p:cNvPr>
          <p:cNvSpPr txBox="1"/>
          <p:nvPr/>
        </p:nvSpPr>
        <p:spPr>
          <a:xfrm>
            <a:off x="1660308" y="3381635"/>
            <a:ext cx="4611207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359F188-4588-EC78-A257-48FE62C2BE0A}"/>
              </a:ext>
            </a:extLst>
          </p:cNvPr>
          <p:cNvSpPr txBox="1"/>
          <p:nvPr/>
        </p:nvSpPr>
        <p:spPr>
          <a:xfrm>
            <a:off x="1660309" y="3731441"/>
            <a:ext cx="1985808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F4B446E-767D-2A03-73FF-E7F833570719}"/>
              </a:ext>
            </a:extLst>
          </p:cNvPr>
          <p:cNvSpPr txBox="1"/>
          <p:nvPr/>
        </p:nvSpPr>
        <p:spPr>
          <a:xfrm>
            <a:off x="4551068" y="3731441"/>
            <a:ext cx="189168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28BC3F9-7CCF-5A8E-30D9-57EBF709BB67}"/>
              </a:ext>
            </a:extLst>
          </p:cNvPr>
          <p:cNvSpPr txBox="1"/>
          <p:nvPr/>
        </p:nvSpPr>
        <p:spPr>
          <a:xfrm>
            <a:off x="2012840" y="4547757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1974669-23A8-C68E-BE6E-C517611713E2}"/>
              </a:ext>
            </a:extLst>
          </p:cNvPr>
          <p:cNvSpPr txBox="1"/>
          <p:nvPr/>
        </p:nvSpPr>
        <p:spPr>
          <a:xfrm>
            <a:off x="2012840" y="4969269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044" name="テキスト ボックス 1043">
            <a:extLst>
              <a:ext uri="{FF2B5EF4-FFF2-40B4-BE49-F238E27FC236}">
                <a16:creationId xmlns:a16="http://schemas.microsoft.com/office/drawing/2014/main" id="{87C694CC-8748-E94D-BAD0-1A0F2A027667}"/>
              </a:ext>
            </a:extLst>
          </p:cNvPr>
          <p:cNvSpPr txBox="1"/>
          <p:nvPr/>
        </p:nvSpPr>
        <p:spPr>
          <a:xfrm>
            <a:off x="184937" y="2588187"/>
            <a:ext cx="6426940" cy="303288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71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下表にご記入のうえ、ご送信ください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37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F998C3-D380-E298-6B45-214BC7D71AE1}"/>
              </a:ext>
            </a:extLst>
          </p:cNvPr>
          <p:cNvSpPr txBox="1"/>
          <p:nvPr/>
        </p:nvSpPr>
        <p:spPr>
          <a:xfrm>
            <a:off x="1660309" y="5365508"/>
            <a:ext cx="1985808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BF1D65-B212-7228-48C9-C23DA5AE1F79}"/>
              </a:ext>
            </a:extLst>
          </p:cNvPr>
          <p:cNvSpPr txBox="1"/>
          <p:nvPr/>
        </p:nvSpPr>
        <p:spPr>
          <a:xfrm>
            <a:off x="4551068" y="5356531"/>
            <a:ext cx="189168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086939-4DD2-E7E6-F7F5-1BC07D169BC6}"/>
              </a:ext>
            </a:extLst>
          </p:cNvPr>
          <p:cNvSpPr txBox="1"/>
          <p:nvPr/>
        </p:nvSpPr>
        <p:spPr>
          <a:xfrm>
            <a:off x="2012840" y="6160959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BA1055-D25E-4B5F-8296-47296A9A3C1C}"/>
              </a:ext>
            </a:extLst>
          </p:cNvPr>
          <p:cNvSpPr txBox="1"/>
          <p:nvPr/>
        </p:nvSpPr>
        <p:spPr>
          <a:xfrm>
            <a:off x="2012840" y="6570173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0BFEEA-A57E-0DE7-8898-8DF3E097E718}"/>
              </a:ext>
            </a:extLst>
          </p:cNvPr>
          <p:cNvSpPr txBox="1"/>
          <p:nvPr/>
        </p:nvSpPr>
        <p:spPr>
          <a:xfrm>
            <a:off x="5704656" y="482640"/>
            <a:ext cx="908415" cy="908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159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159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59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0B5719C-2B76-D1C9-4274-2FFC255D884A}"/>
              </a:ext>
            </a:extLst>
          </p:cNvPr>
          <p:cNvSpPr txBox="1"/>
          <p:nvPr/>
        </p:nvSpPr>
        <p:spPr>
          <a:xfrm>
            <a:off x="3395590" y="4183681"/>
            <a:ext cx="851207" cy="14664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来場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8B2FDF7-7E62-B341-FD42-F3D4CDCD4079}"/>
              </a:ext>
            </a:extLst>
          </p:cNvPr>
          <p:cNvSpPr txBox="1"/>
          <p:nvPr/>
        </p:nvSpPr>
        <p:spPr>
          <a:xfrm>
            <a:off x="3105669" y="4126789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B0A403B-CC3A-8915-576B-C79C4BC95AC2}"/>
              </a:ext>
            </a:extLst>
          </p:cNvPr>
          <p:cNvSpPr txBox="1"/>
          <p:nvPr/>
        </p:nvSpPr>
        <p:spPr>
          <a:xfrm>
            <a:off x="4302337" y="4118961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8C9020A-C8C1-5ED4-B6AE-CE29723E013E}"/>
              </a:ext>
            </a:extLst>
          </p:cNvPr>
          <p:cNvSpPr txBox="1"/>
          <p:nvPr/>
        </p:nvSpPr>
        <p:spPr>
          <a:xfrm>
            <a:off x="4569043" y="4170402"/>
            <a:ext cx="982648" cy="14664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782C08E-0625-E4BD-F318-143700DD8C8B}"/>
              </a:ext>
            </a:extLst>
          </p:cNvPr>
          <p:cNvSpPr txBox="1"/>
          <p:nvPr/>
        </p:nvSpPr>
        <p:spPr>
          <a:xfrm>
            <a:off x="1336906" y="7008416"/>
            <a:ext cx="4367750" cy="27917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申し込み</a:t>
            </a:r>
            <a:r>
              <a:rPr lang="en-US" altLang="ja-JP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番号：</a:t>
            </a:r>
            <a:r>
              <a:rPr lang="en-US" altLang="ja-JP" sz="1814" b="1" dirty="0">
                <a:latin typeface="游ゴシック" panose="020B0400000000000000" pitchFamily="50" charset="-128"/>
              </a:rPr>
              <a:t>029-293-8029</a:t>
            </a:r>
            <a:endParaRPr lang="en-US" altLang="ja-JP" sz="1814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0B5719C-2B76-D1C9-4274-2FFC255D884A}"/>
              </a:ext>
            </a:extLst>
          </p:cNvPr>
          <p:cNvSpPr txBox="1"/>
          <p:nvPr/>
        </p:nvSpPr>
        <p:spPr>
          <a:xfrm>
            <a:off x="3395590" y="5794303"/>
            <a:ext cx="851207" cy="14664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来場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8B2FDF7-7E62-B341-FD42-F3D4CDCD4079}"/>
              </a:ext>
            </a:extLst>
          </p:cNvPr>
          <p:cNvSpPr txBox="1"/>
          <p:nvPr/>
        </p:nvSpPr>
        <p:spPr>
          <a:xfrm>
            <a:off x="3105669" y="5737411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B0A403B-CC3A-8915-576B-C79C4BC95AC2}"/>
              </a:ext>
            </a:extLst>
          </p:cNvPr>
          <p:cNvSpPr txBox="1"/>
          <p:nvPr/>
        </p:nvSpPr>
        <p:spPr>
          <a:xfrm>
            <a:off x="4302337" y="5729583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8C9020A-C8C1-5ED4-B6AE-CE29723E013E}"/>
              </a:ext>
            </a:extLst>
          </p:cNvPr>
          <p:cNvSpPr txBox="1"/>
          <p:nvPr/>
        </p:nvSpPr>
        <p:spPr>
          <a:xfrm>
            <a:off x="4569043" y="5781025"/>
            <a:ext cx="982648" cy="14664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78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67FA1416D760443A30A1CB0A8162769" ma:contentTypeVersion="0" ma:contentTypeDescription="新しいドキュメントを作成します。" ma:contentTypeScope="" ma:versionID="804706d18c89336c1eb88e2c67e6856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a70e5f7b01ba82810952a436662f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EE1AFC-5D27-4FCB-8C16-138D180EB7CA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40610A-5691-4B12-A2E3-B40D28672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D94B7E-304B-407C-9B2C-085D8AC6FC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157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OTS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芝地 未希</dc:creator>
  <cp:lastModifiedBy>hirama</cp:lastModifiedBy>
  <cp:revision>343</cp:revision>
  <cp:lastPrinted>2023-07-25T03:17:26Z</cp:lastPrinted>
  <dcterms:created xsi:type="dcterms:W3CDTF">2011-01-17T04:20:20Z</dcterms:created>
  <dcterms:modified xsi:type="dcterms:W3CDTF">2023-12-20T02:40:48Z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0x010100667FA1416D760443A30A1CB0A8162769</vt:lpwstr>
  </property>
</Properties>
</file>